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4" r:id="rId1"/>
    <p:sldMasterId id="2147483686" r:id="rId2"/>
  </p:sldMasterIdLst>
  <p:notesMasterIdLst>
    <p:notesMasterId r:id="rId59"/>
  </p:notesMasterIdLst>
  <p:handoutMasterIdLst>
    <p:handoutMasterId r:id="rId60"/>
  </p:handoutMasterIdLst>
  <p:sldIdLst>
    <p:sldId id="256" r:id="rId3"/>
    <p:sldId id="271" r:id="rId4"/>
    <p:sldId id="258" r:id="rId5"/>
    <p:sldId id="260" r:id="rId6"/>
    <p:sldId id="265" r:id="rId7"/>
    <p:sldId id="313" r:id="rId8"/>
    <p:sldId id="315" r:id="rId9"/>
    <p:sldId id="316" r:id="rId10"/>
    <p:sldId id="317" r:id="rId11"/>
    <p:sldId id="318" r:id="rId12"/>
    <p:sldId id="331" r:id="rId13"/>
    <p:sldId id="270" r:id="rId14"/>
    <p:sldId id="320" r:id="rId15"/>
    <p:sldId id="321" r:id="rId16"/>
    <p:sldId id="323" r:id="rId17"/>
    <p:sldId id="322" r:id="rId18"/>
    <p:sldId id="324" r:id="rId19"/>
    <p:sldId id="326" r:id="rId20"/>
    <p:sldId id="257" r:id="rId21"/>
    <p:sldId id="327" r:id="rId22"/>
    <p:sldId id="329" r:id="rId23"/>
    <p:sldId id="330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8" r:id="rId40"/>
    <p:sldId id="349" r:id="rId41"/>
    <p:sldId id="350" r:id="rId42"/>
    <p:sldId id="347" r:id="rId43"/>
    <p:sldId id="351" r:id="rId44"/>
    <p:sldId id="352" r:id="rId45"/>
    <p:sldId id="353" r:id="rId46"/>
    <p:sldId id="355" r:id="rId47"/>
    <p:sldId id="276" r:id="rId48"/>
    <p:sldId id="356" r:id="rId49"/>
    <p:sldId id="357" r:id="rId50"/>
    <p:sldId id="283" r:id="rId51"/>
    <p:sldId id="358" r:id="rId52"/>
    <p:sldId id="359" r:id="rId53"/>
    <p:sldId id="361" r:id="rId54"/>
    <p:sldId id="362" r:id="rId55"/>
    <p:sldId id="363" r:id="rId56"/>
    <p:sldId id="364" r:id="rId57"/>
    <p:sldId id="360" r:id="rId58"/>
  </p:sldIdLst>
  <p:sldSz cx="9144000" cy="5143500" type="screen16x9"/>
  <p:notesSz cx="6858000" cy="9144000"/>
  <p:embeddedFontLst>
    <p:embeddedFont>
      <p:font typeface="Anaheim" panose="020B0604020202020204" charset="0"/>
      <p:regular r:id="rId61"/>
      <p:bold r:id="rId62"/>
    </p:embeddedFont>
    <p:embeddedFont>
      <p:font typeface="DM Sans" pitchFamily="2" charset="0"/>
      <p:regular r:id="rId63"/>
      <p:bold r:id="rId64"/>
      <p:italic r:id="rId65"/>
      <p:boldItalic r:id="rId66"/>
    </p:embeddedFont>
    <p:embeddedFont>
      <p:font typeface="Montserrat" panose="00000500000000000000" pitchFamily="2" charset="0"/>
      <p:regular r:id="rId67"/>
      <p:bold r:id="rId68"/>
      <p:italic r:id="rId69"/>
      <p:boldItalic r:id="rId70"/>
    </p:embeddedFont>
    <p:embeddedFont>
      <p:font typeface="Nunito Light" pitchFamily="2" charset="0"/>
      <p:regular r:id="rId71"/>
      <p:italic r:id="rId72"/>
    </p:embeddedFont>
    <p:embeddedFont>
      <p:font typeface="Onest" panose="020B0604020202020204" charset="0"/>
      <p:regular r:id="rId73"/>
      <p:bold r:id="rId74"/>
    </p:embeddedFont>
    <p:embeddedFont>
      <p:font typeface="Onest SemiBold" panose="020B0604020202020204" charset="0"/>
      <p:regular r:id="rId75"/>
      <p:bold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9900"/>
    <a:srgbClr val="F2DD44"/>
    <a:srgbClr val="EEE0BC"/>
    <a:srgbClr val="F8E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9421D-030D-4FBE-BADE-E314681BD950}" v="999" dt="2024-06-28T21:41:41.252"/>
  </p1510:revLst>
</p1510:revInfo>
</file>

<file path=ppt/tableStyles.xml><?xml version="1.0" encoding="utf-8"?>
<a:tblStyleLst xmlns:a="http://schemas.openxmlformats.org/drawingml/2006/main" def="{1385E3BD-5F07-4062-BE2E-21F775E096A7}">
  <a:tblStyle styleId="{1385E3BD-5F07-4062-BE2E-21F775E096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1782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6.fntdata"/><Relationship Id="rId61" Type="http://schemas.openxmlformats.org/officeDocument/2006/relationships/font" Target="fonts/font1.fntdata"/><Relationship Id="rId8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A6C7F3-CE48-A4F7-5D43-C498E1A584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ABC74-C199-E005-415A-427EF2E7A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B7653-00E2-437A-9E57-97A6915C1C3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2857F-DC38-07AF-A42D-69473F3D56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95347-3D32-3529-060C-5FFE05B485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AA991-D836-4951-B4EF-C20F6C71C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204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96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111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Our dataset is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merged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from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5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different datasets.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854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a82a3b451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a82a3b451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252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Our dataset is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merged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from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2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different datasets.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185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Our dataset is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merged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from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2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different datasets.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309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691d978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691d978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034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691d978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691d978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a82a3b451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a82a3b451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3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759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38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28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27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987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835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046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a82a3b451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a82a3b451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48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423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0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a82a3b451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a82a3b451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000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44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a82a3b45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a82a3b45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441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5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24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a82a3b45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a82a3b45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8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2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16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325" y="638050"/>
            <a:ext cx="5445000" cy="214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754250"/>
            <a:ext cx="23295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2439300" y="2108250"/>
            <a:ext cx="42654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4083000" y="1458741"/>
            <a:ext cx="978000" cy="64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954100" y="2969259"/>
            <a:ext cx="32358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-2482993" y="-2983531"/>
            <a:ext cx="13325661" cy="8789800"/>
            <a:chOff x="-2482993" y="-2983531"/>
            <a:chExt cx="13325661" cy="8789800"/>
          </a:xfrm>
        </p:grpSpPr>
        <p:sp>
          <p:nvSpPr>
            <p:cNvPr id="60" name="Google Shape;60;p13"/>
            <p:cNvSpPr/>
            <p:nvPr/>
          </p:nvSpPr>
          <p:spPr>
            <a:xfrm rot="6297690" flipH="1">
              <a:off x="-2414557" y="-2036341"/>
              <a:ext cx="5043107" cy="4014080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220877" y="2837224"/>
              <a:ext cx="3621791" cy="2969045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720000" y="217902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2"/>
          </p:nvPr>
        </p:nvSpPr>
        <p:spPr>
          <a:xfrm>
            <a:off x="3419271" y="217902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3"/>
          </p:nvPr>
        </p:nvSpPr>
        <p:spPr>
          <a:xfrm>
            <a:off x="720000" y="3912200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4"/>
          </p:nvPr>
        </p:nvSpPr>
        <p:spPr>
          <a:xfrm>
            <a:off x="3419271" y="3912200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5"/>
          </p:nvPr>
        </p:nvSpPr>
        <p:spPr>
          <a:xfrm>
            <a:off x="6118550" y="217902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6"/>
          </p:nvPr>
        </p:nvSpPr>
        <p:spPr>
          <a:xfrm>
            <a:off x="6118550" y="3912200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235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68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235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2968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235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2968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6"/>
          </p:nvPr>
        </p:nvSpPr>
        <p:spPr>
          <a:xfrm>
            <a:off x="720000" y="17366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7"/>
          </p:nvPr>
        </p:nvSpPr>
        <p:spPr>
          <a:xfrm>
            <a:off x="3419271" y="17366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8"/>
          </p:nvPr>
        </p:nvSpPr>
        <p:spPr>
          <a:xfrm>
            <a:off x="6118550" y="17366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9"/>
          </p:nvPr>
        </p:nvSpPr>
        <p:spPr>
          <a:xfrm>
            <a:off x="720000" y="3469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0"/>
          </p:nvPr>
        </p:nvSpPr>
        <p:spPr>
          <a:xfrm>
            <a:off x="3419271" y="3469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21"/>
          </p:nvPr>
        </p:nvSpPr>
        <p:spPr>
          <a:xfrm>
            <a:off x="6118550" y="3469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 flipH="1">
            <a:off x="6056225" y="-1833349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1829875" y="3402263"/>
            <a:ext cx="54843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1829825" y="1122013"/>
            <a:ext cx="5484300" cy="22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8" name="Google Shape;88;p15"/>
          <p:cNvGrpSpPr/>
          <p:nvPr/>
        </p:nvGrpSpPr>
        <p:grpSpPr>
          <a:xfrm>
            <a:off x="-2231550" y="857726"/>
            <a:ext cx="11585368" cy="7725203"/>
            <a:chOff x="-2231550" y="857726"/>
            <a:chExt cx="11585368" cy="7725203"/>
          </a:xfrm>
        </p:grpSpPr>
        <p:sp>
          <p:nvSpPr>
            <p:cNvPr id="89" name="Google Shape;89;p15"/>
            <p:cNvSpPr/>
            <p:nvPr/>
          </p:nvSpPr>
          <p:spPr>
            <a:xfrm rot="-3022893" flipH="1">
              <a:off x="4818670" y="4404383"/>
              <a:ext cx="4029808" cy="3207540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2231550" y="857726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720000" y="1302300"/>
            <a:ext cx="38427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720000" y="2934000"/>
            <a:ext cx="38427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>
            <a:spLocks noGrp="1"/>
          </p:cNvSpPr>
          <p:nvPr>
            <p:ph type="pic" idx="2"/>
          </p:nvPr>
        </p:nvSpPr>
        <p:spPr>
          <a:xfrm>
            <a:off x="5064425" y="539500"/>
            <a:ext cx="3258900" cy="406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28355" y="1465200"/>
            <a:ext cx="2650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828355" y="2528400"/>
            <a:ext cx="26508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-1526000" y="397137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2582613" y="1501276"/>
            <a:ext cx="39786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2582800" y="2222025"/>
            <a:ext cx="39786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-2152673" y="-321333"/>
            <a:ext cx="14292998" cy="6737977"/>
            <a:chOff x="-2152673" y="-321333"/>
            <a:chExt cx="14292998" cy="6737977"/>
          </a:xfrm>
        </p:grpSpPr>
        <p:sp>
          <p:nvSpPr>
            <p:cNvPr id="111" name="Google Shape;111;p19"/>
            <p:cNvSpPr/>
            <p:nvPr/>
          </p:nvSpPr>
          <p:spPr>
            <a:xfrm rot="10800000">
              <a:off x="8038538" y="-321333"/>
              <a:ext cx="4101787" cy="3362533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-2152673" y="3447599"/>
              <a:ext cx="3621791" cy="2969045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9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1995460" y="1465200"/>
            <a:ext cx="2650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1995460" y="2528400"/>
            <a:ext cx="26508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526000" y="397137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 rot="-7198611">
            <a:off x="6982509" y="-1322001"/>
            <a:ext cx="2896551" cy="2374513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"/>
          </p:nvPr>
        </p:nvSpPr>
        <p:spPr>
          <a:xfrm>
            <a:off x="4477221" y="2950050"/>
            <a:ext cx="2809500" cy="11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2"/>
          </p:nvPr>
        </p:nvSpPr>
        <p:spPr>
          <a:xfrm>
            <a:off x="720000" y="2950050"/>
            <a:ext cx="2809500" cy="11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3"/>
          </p:nvPr>
        </p:nvSpPr>
        <p:spPr>
          <a:xfrm>
            <a:off x="720012" y="2467350"/>
            <a:ext cx="2809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4"/>
          </p:nvPr>
        </p:nvSpPr>
        <p:spPr>
          <a:xfrm>
            <a:off x="4477235" y="2467350"/>
            <a:ext cx="2809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8489525" y="212967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4995293" y="1567650"/>
            <a:ext cx="2799600" cy="24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2"/>
          </p:nvPr>
        </p:nvSpPr>
        <p:spPr>
          <a:xfrm>
            <a:off x="1349088" y="1567650"/>
            <a:ext cx="2799600" cy="24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/>
          <p:nvPr/>
        </p:nvSpPr>
        <p:spPr>
          <a:xfrm rot="-3022893" flipH="1">
            <a:off x="4818670" y="4404383"/>
            <a:ext cx="4029808" cy="3207540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852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2"/>
          </p:nvPr>
        </p:nvSpPr>
        <p:spPr>
          <a:xfrm>
            <a:off x="4572025" y="1215750"/>
            <a:ext cx="3852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/>
          <p:nvPr/>
        </p:nvSpPr>
        <p:spPr>
          <a:xfrm rot="-3022893" flipH="1">
            <a:off x="5842445" y="4404383"/>
            <a:ext cx="4029808" cy="3207540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1656000"/>
            <a:ext cx="38193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06488"/>
            <a:ext cx="978000" cy="64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721001"/>
            <a:ext cx="2484900" cy="7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713225" y="2963452"/>
            <a:ext cx="2305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2"/>
          </p:nvPr>
        </p:nvSpPr>
        <p:spPr>
          <a:xfrm>
            <a:off x="3415858" y="2963452"/>
            <a:ext cx="2305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3"/>
          </p:nvPr>
        </p:nvSpPr>
        <p:spPr>
          <a:xfrm>
            <a:off x="6118498" y="2963452"/>
            <a:ext cx="2305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4"/>
          </p:nvPr>
        </p:nvSpPr>
        <p:spPr>
          <a:xfrm>
            <a:off x="713225" y="2471791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5"/>
          </p:nvPr>
        </p:nvSpPr>
        <p:spPr>
          <a:xfrm>
            <a:off x="3415862" y="2471791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6"/>
          </p:nvPr>
        </p:nvSpPr>
        <p:spPr>
          <a:xfrm>
            <a:off x="6118499" y="2471791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/>
          <p:nvPr/>
        </p:nvSpPr>
        <p:spPr>
          <a:xfrm flipH="1">
            <a:off x="-662350" y="4318051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172966" y="19128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4986070" y="19128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2172966" y="3473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4986070" y="3473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5"/>
          </p:nvPr>
        </p:nvSpPr>
        <p:spPr>
          <a:xfrm>
            <a:off x="2172950" y="143002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6"/>
          </p:nvPr>
        </p:nvSpPr>
        <p:spPr>
          <a:xfrm>
            <a:off x="2172955" y="299087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7"/>
          </p:nvPr>
        </p:nvSpPr>
        <p:spPr>
          <a:xfrm>
            <a:off x="4986050" y="143002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8"/>
          </p:nvPr>
        </p:nvSpPr>
        <p:spPr>
          <a:xfrm>
            <a:off x="4986055" y="299087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-2231550" y="85772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1"/>
          </p:nvPr>
        </p:nvSpPr>
        <p:spPr>
          <a:xfrm>
            <a:off x="720009" y="1912726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2"/>
          </p:nvPr>
        </p:nvSpPr>
        <p:spPr>
          <a:xfrm>
            <a:off x="3331400" y="1912726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720009" y="3473600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4"/>
          </p:nvPr>
        </p:nvSpPr>
        <p:spPr>
          <a:xfrm>
            <a:off x="3331400" y="3473600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5"/>
          </p:nvPr>
        </p:nvSpPr>
        <p:spPr>
          <a:xfrm>
            <a:off x="5942791" y="1912726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6"/>
          </p:nvPr>
        </p:nvSpPr>
        <p:spPr>
          <a:xfrm>
            <a:off x="5942791" y="3473600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7"/>
          </p:nvPr>
        </p:nvSpPr>
        <p:spPr>
          <a:xfrm>
            <a:off x="720950" y="143002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8"/>
          </p:nvPr>
        </p:nvSpPr>
        <p:spPr>
          <a:xfrm>
            <a:off x="3332347" y="143002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9"/>
          </p:nvPr>
        </p:nvSpPr>
        <p:spPr>
          <a:xfrm>
            <a:off x="5943745" y="143002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13"/>
          </p:nvPr>
        </p:nvSpPr>
        <p:spPr>
          <a:xfrm>
            <a:off x="720950" y="299087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14"/>
          </p:nvPr>
        </p:nvSpPr>
        <p:spPr>
          <a:xfrm>
            <a:off x="3332347" y="299087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15"/>
          </p:nvPr>
        </p:nvSpPr>
        <p:spPr>
          <a:xfrm>
            <a:off x="5943745" y="299087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/>
          <p:nvPr/>
        </p:nvSpPr>
        <p:spPr>
          <a:xfrm rot="-10112933" flipH="1">
            <a:off x="8292602" y="-335457"/>
            <a:ext cx="2893948" cy="2372379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/>
          <p:nvPr/>
        </p:nvSpPr>
        <p:spPr>
          <a:xfrm rot="-10112933" flipH="1">
            <a:off x="8292602" y="-335457"/>
            <a:ext cx="2893948" cy="2372379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-2275900" y="311022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hasCustomPrompt="1"/>
          </p:nvPr>
        </p:nvSpPr>
        <p:spPr>
          <a:xfrm>
            <a:off x="2433150" y="642075"/>
            <a:ext cx="4277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2433150" y="1330996"/>
            <a:ext cx="42777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2" hasCustomPrompt="1"/>
          </p:nvPr>
        </p:nvSpPr>
        <p:spPr>
          <a:xfrm>
            <a:off x="2433150" y="1994334"/>
            <a:ext cx="4277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3"/>
          </p:nvPr>
        </p:nvSpPr>
        <p:spPr>
          <a:xfrm>
            <a:off x="2433150" y="2683251"/>
            <a:ext cx="42777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4" hasCustomPrompt="1"/>
          </p:nvPr>
        </p:nvSpPr>
        <p:spPr>
          <a:xfrm>
            <a:off x="2433150" y="3346594"/>
            <a:ext cx="4277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5"/>
          </p:nvPr>
        </p:nvSpPr>
        <p:spPr>
          <a:xfrm>
            <a:off x="2433150" y="4035524"/>
            <a:ext cx="42777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32"/>
          <p:cNvGrpSpPr/>
          <p:nvPr/>
        </p:nvGrpSpPr>
        <p:grpSpPr>
          <a:xfrm>
            <a:off x="-257425" y="-1614299"/>
            <a:ext cx="11641474" cy="6116826"/>
            <a:chOff x="-257425" y="-1614299"/>
            <a:chExt cx="11641474" cy="6116826"/>
          </a:xfrm>
        </p:grpSpPr>
        <p:sp>
          <p:nvSpPr>
            <p:cNvPr id="228" name="Google Shape;228;p32"/>
            <p:cNvSpPr/>
            <p:nvPr/>
          </p:nvSpPr>
          <p:spPr>
            <a:xfrm>
              <a:off x="8489525" y="2129676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10800000">
              <a:off x="-257425" y="-1614299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7" name="Google Shape;237;p34"/>
          <p:cNvGrpSpPr/>
          <p:nvPr/>
        </p:nvGrpSpPr>
        <p:grpSpPr>
          <a:xfrm>
            <a:off x="-1625475" y="-1614299"/>
            <a:ext cx="10528124" cy="7230701"/>
            <a:chOff x="-1625475" y="-1614299"/>
            <a:chExt cx="10528124" cy="7230701"/>
          </a:xfrm>
        </p:grpSpPr>
        <p:sp>
          <p:nvSpPr>
            <p:cNvPr id="238" name="Google Shape;238;p34"/>
            <p:cNvSpPr/>
            <p:nvPr/>
          </p:nvSpPr>
          <p:spPr>
            <a:xfrm>
              <a:off x="-1625475" y="3243551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 rot="10800000">
              <a:off x="6008125" y="-1614299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5"/>
          <p:cNvSpPr/>
          <p:nvPr/>
        </p:nvSpPr>
        <p:spPr>
          <a:xfrm rot="-3022893" flipH="1">
            <a:off x="7775395" y="2307683"/>
            <a:ext cx="4029808" cy="3207540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3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424000" y="308457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034875" y="1087300"/>
            <a:ext cx="4395900" cy="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034875" y="1801400"/>
            <a:ext cx="4395900" cy="22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225" y="984475"/>
            <a:ext cx="4211100" cy="21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895800" y="866700"/>
            <a:ext cx="3534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4896050" y="3305113"/>
            <a:ext cx="35349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651175" y="650293"/>
            <a:ext cx="4779600" cy="11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3651175" y="1792807"/>
            <a:ext cx="47796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3264CBD6-E476-E7B6-7FA4-B9DDED4D9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fld id="{BB6CB991-6BD3-42F2-8A94-1903E94254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2" r:id="rId21"/>
    <p:sldLayoutId id="2147483673" r:id="rId22"/>
    <p:sldLayoutId id="2147483675" r:id="rId23"/>
    <p:sldLayoutId id="2147483676" r:id="rId24"/>
    <p:sldLayoutId id="2147483678" r:id="rId25"/>
    <p:sldLayoutId id="2147483680" r:id="rId26"/>
    <p:sldLayoutId id="2147483681" r:id="rId27"/>
    <p:sldLayoutId id="2147483688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fld id="{BB6CB991-6BD3-42F2-8A94-1903E94254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charset="0"/>
          <a:ea typeface="Montserrat" panose="00000500000000000000" charset="0"/>
          <a:cs typeface="Montserrat" panose="000005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ikamaru073/toxic-comments-detection" TargetMode="External"/><Relationship Id="rId2" Type="http://schemas.openxmlformats.org/officeDocument/2006/relationships/hyperlink" Target="https://www.kaggle.com/datasets/monicasamehsalib/text-datasets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kaggle.com/datasets/karandeep98/real-life-violence-and-nonviolence-data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merzishminha/forest-fire-smoke-and-non-fire-image-dataset" TargetMode="External"/><Relationship Id="rId2" Type="http://schemas.openxmlformats.org/officeDocument/2006/relationships/hyperlink" Target="https://www.kaggle.com/datasets/arashfarahdel/wildfire-surveillance" TargetMode="Externa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clguo1/aiderdata" TargetMode="Externa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ctrTitle"/>
          </p:nvPr>
        </p:nvSpPr>
        <p:spPr>
          <a:xfrm>
            <a:off x="660722" y="1010002"/>
            <a:ext cx="5445000" cy="1005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latin typeface="Onest SemiBold"/>
                <a:ea typeface="Onest SemiBold"/>
                <a:cs typeface="Onest SemiBold"/>
                <a:sym typeface="Onest SemiBold"/>
              </a:rPr>
              <a:t>Content Filter</a:t>
            </a:r>
            <a:endParaRPr sz="4600" dirty="0">
              <a:latin typeface="Onest SemiBold"/>
              <a:ea typeface="Onest SemiBold"/>
              <a:cs typeface="Onest SemiBold"/>
              <a:sym typeface="Onest SemiBold"/>
            </a:endParaRPr>
          </a:p>
        </p:txBody>
      </p:sp>
      <p:sp>
        <p:nvSpPr>
          <p:cNvPr id="254" name="Google Shape;254;p39"/>
          <p:cNvSpPr txBox="1">
            <a:spLocks noGrp="1"/>
          </p:cNvSpPr>
          <p:nvPr>
            <p:ph type="subTitle" idx="1"/>
          </p:nvPr>
        </p:nvSpPr>
        <p:spPr>
          <a:xfrm>
            <a:off x="233080" y="4194819"/>
            <a:ext cx="1574705" cy="68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FCIS-ASU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Computer Science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2023-2024</a:t>
            </a:r>
          </a:p>
        </p:txBody>
      </p:sp>
      <p:sp>
        <p:nvSpPr>
          <p:cNvPr id="255" name="Google Shape;255;p39"/>
          <p:cNvSpPr/>
          <p:nvPr/>
        </p:nvSpPr>
        <p:spPr>
          <a:xfrm>
            <a:off x="4505889" y="3402370"/>
            <a:ext cx="176265" cy="526084"/>
          </a:xfrm>
          <a:custGeom>
            <a:avLst/>
            <a:gdLst/>
            <a:ahLst/>
            <a:cxnLst/>
            <a:rect l="l" t="t" r="r" b="b"/>
            <a:pathLst>
              <a:path w="125215" h="373719" extrusionOk="0">
                <a:moveTo>
                  <a:pt x="121844" y="373719"/>
                </a:moveTo>
                <a:cubicBezTo>
                  <a:pt x="108359" y="330857"/>
                  <a:pt x="963" y="3853"/>
                  <a:pt x="0" y="963"/>
                </a:cubicBezTo>
                <a:lnTo>
                  <a:pt x="3371" y="0"/>
                </a:lnTo>
                <a:cubicBezTo>
                  <a:pt x="4334" y="3371"/>
                  <a:pt x="111730" y="330375"/>
                  <a:pt x="125215" y="372756"/>
                </a:cubicBezTo>
                <a:lnTo>
                  <a:pt x="121844" y="37371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39"/>
          <p:cNvGrpSpPr/>
          <p:nvPr/>
        </p:nvGrpSpPr>
        <p:grpSpPr>
          <a:xfrm>
            <a:off x="4205025" y="1460250"/>
            <a:ext cx="6459753" cy="4925224"/>
            <a:chOff x="4205025" y="1460250"/>
            <a:chExt cx="6459753" cy="4925224"/>
          </a:xfrm>
        </p:grpSpPr>
        <p:sp>
          <p:nvSpPr>
            <p:cNvPr id="257" name="Google Shape;257;p39"/>
            <p:cNvSpPr/>
            <p:nvPr/>
          </p:nvSpPr>
          <p:spPr>
            <a:xfrm>
              <a:off x="4476950" y="1460250"/>
              <a:ext cx="6187828" cy="4925224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8" name="Google Shape;258;p39"/>
            <p:cNvGrpSpPr/>
            <p:nvPr/>
          </p:nvGrpSpPr>
          <p:grpSpPr>
            <a:xfrm>
              <a:off x="4205025" y="2422746"/>
              <a:ext cx="4539557" cy="3000229"/>
              <a:chOff x="4205025" y="2422746"/>
              <a:chExt cx="4539557" cy="3000229"/>
            </a:xfrm>
          </p:grpSpPr>
          <p:sp>
            <p:nvSpPr>
              <p:cNvPr id="259" name="Google Shape;259;p39"/>
              <p:cNvSpPr/>
              <p:nvPr/>
            </p:nvSpPr>
            <p:spPr>
              <a:xfrm>
                <a:off x="4205025" y="4234275"/>
                <a:ext cx="1908625" cy="797500"/>
              </a:xfrm>
              <a:prstGeom prst="flowChartInputOutpu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60" name="Google Shape;260;p39"/>
              <p:cNvGrpSpPr/>
              <p:nvPr/>
            </p:nvGrpSpPr>
            <p:grpSpPr>
              <a:xfrm>
                <a:off x="4266575" y="2422746"/>
                <a:ext cx="4478007" cy="3000229"/>
                <a:chOff x="4266575" y="2696096"/>
                <a:chExt cx="4478007" cy="3000229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4993550" y="4401575"/>
                  <a:ext cx="1463225" cy="12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29" h="51790" extrusionOk="0">
                      <a:moveTo>
                        <a:pt x="18091" y="3902"/>
                      </a:moveTo>
                      <a:lnTo>
                        <a:pt x="58529" y="21993"/>
                      </a:lnTo>
                      <a:lnTo>
                        <a:pt x="51080" y="51790"/>
                      </a:lnTo>
                      <a:lnTo>
                        <a:pt x="19155" y="47178"/>
                      </a:lnTo>
                      <a:lnTo>
                        <a:pt x="29442" y="42922"/>
                      </a:lnTo>
                      <a:lnTo>
                        <a:pt x="27668" y="31571"/>
                      </a:lnTo>
                      <a:lnTo>
                        <a:pt x="1774" y="30506"/>
                      </a:lnTo>
                      <a:lnTo>
                        <a:pt x="0" y="14189"/>
                      </a:lnTo>
                      <a:lnTo>
                        <a:pt x="99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>
                  <a:off x="6201426" y="2762272"/>
                  <a:ext cx="439392" cy="47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35" h="340671" extrusionOk="0">
                      <a:moveTo>
                        <a:pt x="0" y="26670"/>
                      </a:moveTo>
                      <a:cubicBezTo>
                        <a:pt x="0" y="26670"/>
                        <a:pt x="145442" y="-44125"/>
                        <a:pt x="260544" y="44971"/>
                      </a:cubicBezTo>
                      <a:cubicBezTo>
                        <a:pt x="375646" y="134066"/>
                        <a:pt x="274029" y="301662"/>
                        <a:pt x="189749" y="340671"/>
                      </a:cubicBezTo>
                      <a:lnTo>
                        <a:pt x="0" y="26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>
                  <a:off x="6530230" y="2768971"/>
                  <a:ext cx="251587" cy="252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22" h="179393" extrusionOk="0">
                      <a:moveTo>
                        <a:pt x="0" y="22875"/>
                      </a:moveTo>
                      <a:cubicBezTo>
                        <a:pt x="0" y="22875"/>
                        <a:pt x="96801" y="-12282"/>
                        <a:pt x="142071" y="4574"/>
                      </a:cubicBezTo>
                      <a:cubicBezTo>
                        <a:pt x="187341" y="21430"/>
                        <a:pt x="183488" y="60439"/>
                        <a:pt x="168559" y="95114"/>
                      </a:cubicBezTo>
                      <a:cubicBezTo>
                        <a:pt x="153629" y="129789"/>
                        <a:pt x="53457" y="179394"/>
                        <a:pt x="53457" y="179394"/>
                      </a:cubicBezTo>
                      <a:lnTo>
                        <a:pt x="0" y="2287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39"/>
                <p:cNvSpPr/>
                <p:nvPr/>
              </p:nvSpPr>
              <p:spPr>
                <a:xfrm>
                  <a:off x="6687512" y="2870321"/>
                  <a:ext cx="370835" cy="625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33" h="444513" extrusionOk="0">
                      <a:moveTo>
                        <a:pt x="40936" y="0"/>
                      </a:moveTo>
                      <a:lnTo>
                        <a:pt x="263433" y="428621"/>
                      </a:lnTo>
                      <a:lnTo>
                        <a:pt x="225869" y="444514"/>
                      </a:lnTo>
                      <a:lnTo>
                        <a:pt x="0" y="38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39"/>
                <p:cNvSpPr/>
                <p:nvPr/>
              </p:nvSpPr>
              <p:spPr>
                <a:xfrm>
                  <a:off x="6643373" y="3506233"/>
                  <a:ext cx="433956" cy="713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73" h="507121" extrusionOk="0">
                      <a:moveTo>
                        <a:pt x="308273" y="963"/>
                      </a:moveTo>
                      <a:lnTo>
                        <a:pt x="80478" y="507122"/>
                      </a:lnTo>
                      <a:cubicBezTo>
                        <a:pt x="80478" y="507122"/>
                        <a:pt x="-10544" y="501342"/>
                        <a:pt x="1014" y="500379"/>
                      </a:cubicBezTo>
                      <a:cubicBezTo>
                        <a:pt x="12091" y="499416"/>
                        <a:pt x="252408" y="0"/>
                        <a:pt x="252408" y="0"/>
                      </a:cubicBezTo>
                      <a:lnTo>
                        <a:pt x="308273" y="9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39"/>
                <p:cNvSpPr/>
                <p:nvPr/>
              </p:nvSpPr>
              <p:spPr>
                <a:xfrm>
                  <a:off x="6948374" y="3398291"/>
                  <a:ext cx="164355" cy="16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4" h="116756" extrusionOk="0">
                      <a:moveTo>
                        <a:pt x="116651" y="55008"/>
                      </a:moveTo>
                      <a:cubicBezTo>
                        <a:pt x="118577" y="87275"/>
                        <a:pt x="93534" y="114726"/>
                        <a:pt x="61748" y="116652"/>
                      </a:cubicBezTo>
                      <a:cubicBezTo>
                        <a:pt x="29481" y="118579"/>
                        <a:pt x="2031" y="93536"/>
                        <a:pt x="104" y="61750"/>
                      </a:cubicBezTo>
                      <a:cubicBezTo>
                        <a:pt x="-1822" y="29483"/>
                        <a:pt x="23221" y="2032"/>
                        <a:pt x="55006" y="106"/>
                      </a:cubicBezTo>
                      <a:cubicBezTo>
                        <a:pt x="87273" y="-1820"/>
                        <a:pt x="114724" y="22741"/>
                        <a:pt x="116651" y="5500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39"/>
                <p:cNvSpPr/>
                <p:nvPr/>
              </p:nvSpPr>
              <p:spPr>
                <a:xfrm>
                  <a:off x="6528195" y="2798460"/>
                  <a:ext cx="111860" cy="206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63" h="146887" extrusionOk="0">
                      <a:moveTo>
                        <a:pt x="77055" y="146887"/>
                      </a:moveTo>
                      <a:cubicBezTo>
                        <a:pt x="12521" y="72721"/>
                        <a:pt x="481" y="1445"/>
                        <a:pt x="0" y="482"/>
                      </a:cubicBezTo>
                      <a:lnTo>
                        <a:pt x="3371" y="0"/>
                      </a:lnTo>
                      <a:cubicBezTo>
                        <a:pt x="3371" y="482"/>
                        <a:pt x="15411" y="71276"/>
                        <a:pt x="79463" y="144479"/>
                      </a:cubicBezTo>
                      <a:lnTo>
                        <a:pt x="77055" y="1468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39"/>
                <p:cNvSpPr/>
                <p:nvPr/>
              </p:nvSpPr>
              <p:spPr>
                <a:xfrm rot="-1890256">
                  <a:off x="6391696" y="2741516"/>
                  <a:ext cx="5422" cy="500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2" h="355421" extrusionOk="0">
                      <a:moveTo>
                        <a:pt x="0" y="0"/>
                      </a:moveTo>
                      <a:lnTo>
                        <a:pt x="3853" y="0"/>
                      </a:lnTo>
                      <a:lnTo>
                        <a:pt x="3853" y="355422"/>
                      </a:lnTo>
                      <a:lnTo>
                        <a:pt x="0" y="3554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39"/>
                <p:cNvSpPr/>
                <p:nvPr/>
              </p:nvSpPr>
              <p:spPr>
                <a:xfrm>
                  <a:off x="6723443" y="2900829"/>
                  <a:ext cx="46099" cy="49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8" h="35156" extrusionOk="0">
                      <a:moveTo>
                        <a:pt x="1926" y="35157"/>
                      </a:moveTo>
                      <a:lnTo>
                        <a:pt x="0" y="32267"/>
                      </a:lnTo>
                      <a:cubicBezTo>
                        <a:pt x="11077" y="25043"/>
                        <a:pt x="29377" y="482"/>
                        <a:pt x="29859" y="0"/>
                      </a:cubicBezTo>
                      <a:lnTo>
                        <a:pt x="32749" y="1926"/>
                      </a:lnTo>
                      <a:cubicBezTo>
                        <a:pt x="31785" y="3371"/>
                        <a:pt x="13966" y="27933"/>
                        <a:pt x="1926" y="351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39"/>
                <p:cNvSpPr/>
                <p:nvPr/>
              </p:nvSpPr>
              <p:spPr>
                <a:xfrm>
                  <a:off x="6961401" y="3397573"/>
                  <a:ext cx="67116" cy="35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25177" extrusionOk="0">
                      <a:moveTo>
                        <a:pt x="3371" y="25178"/>
                      </a:moveTo>
                      <a:lnTo>
                        <a:pt x="0" y="23733"/>
                      </a:lnTo>
                      <a:cubicBezTo>
                        <a:pt x="13485" y="-3236"/>
                        <a:pt x="47196" y="135"/>
                        <a:pt x="47678" y="135"/>
                      </a:cubicBezTo>
                      <a:lnTo>
                        <a:pt x="47196" y="3506"/>
                      </a:lnTo>
                      <a:cubicBezTo>
                        <a:pt x="47196" y="3506"/>
                        <a:pt x="15411" y="616"/>
                        <a:pt x="3371" y="251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39"/>
                <p:cNvSpPr/>
                <p:nvPr/>
              </p:nvSpPr>
              <p:spPr>
                <a:xfrm>
                  <a:off x="6980384" y="3544876"/>
                  <a:ext cx="75251" cy="18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57" h="13484" extrusionOk="0">
                      <a:moveTo>
                        <a:pt x="41417" y="13485"/>
                      </a:moveTo>
                      <a:cubicBezTo>
                        <a:pt x="30822" y="13485"/>
                        <a:pt x="14448" y="12040"/>
                        <a:pt x="0" y="3371"/>
                      </a:cubicBezTo>
                      <a:lnTo>
                        <a:pt x="1926" y="0"/>
                      </a:lnTo>
                      <a:cubicBezTo>
                        <a:pt x="24561" y="13003"/>
                        <a:pt x="52494" y="8669"/>
                        <a:pt x="52976" y="8669"/>
                      </a:cubicBezTo>
                      <a:lnTo>
                        <a:pt x="53457" y="12040"/>
                      </a:lnTo>
                      <a:cubicBezTo>
                        <a:pt x="52494" y="13003"/>
                        <a:pt x="48160" y="13485"/>
                        <a:pt x="41417" y="134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39"/>
                <p:cNvSpPr/>
                <p:nvPr/>
              </p:nvSpPr>
              <p:spPr>
                <a:xfrm>
                  <a:off x="6998609" y="3449200"/>
                  <a:ext cx="68630" cy="6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53" h="48717" extrusionOk="0">
                      <a:moveTo>
                        <a:pt x="23173" y="61"/>
                      </a:moveTo>
                      <a:cubicBezTo>
                        <a:pt x="10651" y="542"/>
                        <a:pt x="-907" y="12582"/>
                        <a:pt x="56" y="25585"/>
                      </a:cubicBezTo>
                      <a:cubicBezTo>
                        <a:pt x="1501" y="38589"/>
                        <a:pt x="12096" y="49184"/>
                        <a:pt x="25581" y="48702"/>
                      </a:cubicBezTo>
                      <a:cubicBezTo>
                        <a:pt x="38102" y="48221"/>
                        <a:pt x="49661" y="36181"/>
                        <a:pt x="48698" y="23177"/>
                      </a:cubicBezTo>
                      <a:cubicBezTo>
                        <a:pt x="47734" y="9693"/>
                        <a:pt x="37139" y="-902"/>
                        <a:pt x="23173" y="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39"/>
                <p:cNvSpPr/>
                <p:nvPr/>
              </p:nvSpPr>
              <p:spPr>
                <a:xfrm rot="-189358">
                  <a:off x="6336356" y="4186143"/>
                  <a:ext cx="579072" cy="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66" h="26969" extrusionOk="0">
                      <a:moveTo>
                        <a:pt x="0" y="0"/>
                      </a:moveTo>
                      <a:lnTo>
                        <a:pt x="411766" y="0"/>
                      </a:lnTo>
                      <a:lnTo>
                        <a:pt x="411766" y="26970"/>
                      </a:lnTo>
                      <a:lnTo>
                        <a:pt x="0" y="26970"/>
                      </a:lnTo>
                      <a:close/>
                    </a:path>
                  </a:pathLst>
                </a:custGeom>
                <a:solidFill>
                  <a:srgbClr val="9F22B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39"/>
                <p:cNvSpPr/>
                <p:nvPr/>
              </p:nvSpPr>
              <p:spPr>
                <a:xfrm>
                  <a:off x="5148579" y="4471625"/>
                  <a:ext cx="1804008" cy="900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529" h="640042" extrusionOk="0">
                      <a:moveTo>
                        <a:pt x="1281529" y="350603"/>
                      </a:moveTo>
                      <a:lnTo>
                        <a:pt x="827865" y="0"/>
                      </a:lnTo>
                      <a:lnTo>
                        <a:pt x="513382" y="109804"/>
                      </a:lnTo>
                      <a:lnTo>
                        <a:pt x="0" y="258618"/>
                      </a:lnTo>
                      <a:lnTo>
                        <a:pt x="430548" y="64004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39"/>
                <p:cNvSpPr/>
                <p:nvPr/>
              </p:nvSpPr>
              <p:spPr>
                <a:xfrm>
                  <a:off x="5247560" y="4491287"/>
                  <a:ext cx="1626386" cy="825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350" h="586103" extrusionOk="0">
                      <a:moveTo>
                        <a:pt x="1155351" y="320744"/>
                      </a:moveTo>
                      <a:lnTo>
                        <a:pt x="748883" y="0"/>
                      </a:lnTo>
                      <a:cubicBezTo>
                        <a:pt x="748883" y="0"/>
                        <a:pt x="557689" y="55384"/>
                        <a:pt x="426695" y="121844"/>
                      </a:cubicBezTo>
                      <a:cubicBezTo>
                        <a:pt x="426695" y="121844"/>
                        <a:pt x="404541" y="117028"/>
                        <a:pt x="231166" y="169041"/>
                      </a:cubicBezTo>
                      <a:cubicBezTo>
                        <a:pt x="104025" y="207087"/>
                        <a:pt x="0" y="267768"/>
                        <a:pt x="0" y="267768"/>
                      </a:cubicBezTo>
                      <a:lnTo>
                        <a:pt x="357826" y="586103"/>
                      </a:lnTo>
                      <a:lnTo>
                        <a:pt x="760923" y="452701"/>
                      </a:lnTo>
                      <a:lnTo>
                        <a:pt x="1155351" y="32074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39"/>
                <p:cNvSpPr/>
                <p:nvPr/>
              </p:nvSpPr>
              <p:spPr>
                <a:xfrm rot="-2931272">
                  <a:off x="6103351" y="4545758"/>
                  <a:ext cx="4742" cy="684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" h="486438" extrusionOk="0">
                      <a:moveTo>
                        <a:pt x="0" y="0"/>
                      </a:moveTo>
                      <a:lnTo>
                        <a:pt x="3371" y="0"/>
                      </a:lnTo>
                      <a:lnTo>
                        <a:pt x="3371" y="486438"/>
                      </a:lnTo>
                      <a:lnTo>
                        <a:pt x="0" y="486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39"/>
                <p:cNvSpPr/>
                <p:nvPr/>
              </p:nvSpPr>
              <p:spPr>
                <a:xfrm>
                  <a:off x="6284135" y="3121161"/>
                  <a:ext cx="2355176" cy="18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067" h="1303201" extrusionOk="0">
                      <a:moveTo>
                        <a:pt x="1641282" y="0"/>
                      </a:moveTo>
                      <a:lnTo>
                        <a:pt x="1673067" y="20227"/>
                      </a:lnTo>
                      <a:lnTo>
                        <a:pt x="1590233" y="1023875"/>
                      </a:lnTo>
                      <a:lnTo>
                        <a:pt x="730582" y="1303201"/>
                      </a:lnTo>
                      <a:lnTo>
                        <a:pt x="7224" y="781632"/>
                      </a:lnTo>
                      <a:lnTo>
                        <a:pt x="0" y="744067"/>
                      </a:lnTo>
                      <a:lnTo>
                        <a:pt x="1412042" y="9458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39"/>
                <p:cNvSpPr/>
                <p:nvPr/>
              </p:nvSpPr>
              <p:spPr>
                <a:xfrm>
                  <a:off x="7141734" y="3054045"/>
                  <a:ext cx="1452155" cy="1479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80" h="1050844" extrusionOk="0">
                      <a:moveTo>
                        <a:pt x="46233" y="0"/>
                      </a:moveTo>
                      <a:lnTo>
                        <a:pt x="0" y="673754"/>
                      </a:lnTo>
                      <a:lnTo>
                        <a:pt x="947783" y="1050844"/>
                      </a:lnTo>
                      <a:lnTo>
                        <a:pt x="1031581" y="471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39"/>
                <p:cNvSpPr/>
                <p:nvPr/>
              </p:nvSpPr>
              <p:spPr>
                <a:xfrm>
                  <a:off x="6286170" y="4003844"/>
                  <a:ext cx="2192470" cy="890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484" h="632818" extrusionOk="0">
                      <a:moveTo>
                        <a:pt x="1557484" y="377572"/>
                      </a:moveTo>
                      <a:lnTo>
                        <a:pt x="735880" y="632818"/>
                      </a:lnTo>
                      <a:lnTo>
                        <a:pt x="0" y="116065"/>
                      </a:lnTo>
                      <a:lnTo>
                        <a:pt x="6097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39"/>
                <p:cNvSpPr/>
                <p:nvPr/>
              </p:nvSpPr>
              <p:spPr>
                <a:xfrm>
                  <a:off x="7184446" y="3096756"/>
                  <a:ext cx="1364700" cy="1377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54" h="978604" extrusionOk="0">
                      <a:moveTo>
                        <a:pt x="0" y="624150"/>
                      </a:moveTo>
                      <a:lnTo>
                        <a:pt x="43344" y="0"/>
                      </a:lnTo>
                      <a:lnTo>
                        <a:pt x="969454" y="44789"/>
                      </a:lnTo>
                      <a:lnTo>
                        <a:pt x="891436" y="97860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39"/>
                <p:cNvSpPr/>
                <p:nvPr/>
              </p:nvSpPr>
              <p:spPr>
                <a:xfrm>
                  <a:off x="7664297" y="3377690"/>
                  <a:ext cx="96118" cy="63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80" h="44815" extrusionOk="0">
                      <a:moveTo>
                        <a:pt x="57886" y="32078"/>
                      </a:moveTo>
                      <a:cubicBezTo>
                        <a:pt x="57886" y="32078"/>
                        <a:pt x="37659" y="49415"/>
                        <a:pt x="18395" y="43636"/>
                      </a:cubicBezTo>
                      <a:cubicBezTo>
                        <a:pt x="-387" y="37857"/>
                        <a:pt x="-3277" y="8961"/>
                        <a:pt x="2984" y="2219"/>
                      </a:cubicBezTo>
                      <a:cubicBezTo>
                        <a:pt x="9245" y="-4524"/>
                        <a:pt x="15505" y="6071"/>
                        <a:pt x="26101" y="7998"/>
                      </a:cubicBezTo>
                      <a:cubicBezTo>
                        <a:pt x="36696" y="9924"/>
                        <a:pt x="53070" y="-5005"/>
                        <a:pt x="63665" y="2700"/>
                      </a:cubicBezTo>
                      <a:cubicBezTo>
                        <a:pt x="74260" y="10887"/>
                        <a:pt x="64147" y="27743"/>
                        <a:pt x="57886" y="320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39"/>
                <p:cNvSpPr/>
                <p:nvPr/>
              </p:nvSpPr>
              <p:spPr>
                <a:xfrm>
                  <a:off x="6381082" y="4043844"/>
                  <a:ext cx="1980952" cy="795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26" h="565394" extrusionOk="0">
                      <a:moveTo>
                        <a:pt x="1407226" y="345305"/>
                      </a:moveTo>
                      <a:lnTo>
                        <a:pt x="549020" y="0"/>
                      </a:lnTo>
                      <a:lnTo>
                        <a:pt x="0" y="100654"/>
                      </a:lnTo>
                      <a:lnTo>
                        <a:pt x="685312" y="5653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9"/>
                <p:cNvSpPr/>
                <p:nvPr/>
              </p:nvSpPr>
              <p:spPr>
                <a:xfrm>
                  <a:off x="4266575" y="4140111"/>
                  <a:ext cx="1077252" cy="102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257" h="728174" extrusionOk="0">
                      <a:moveTo>
                        <a:pt x="710355" y="190231"/>
                      </a:moveTo>
                      <a:lnTo>
                        <a:pt x="558652" y="203234"/>
                      </a:lnTo>
                      <a:lnTo>
                        <a:pt x="680496" y="341934"/>
                      </a:lnTo>
                      <a:lnTo>
                        <a:pt x="545168" y="728175"/>
                      </a:lnTo>
                      <a:cubicBezTo>
                        <a:pt x="362642" y="697352"/>
                        <a:pt x="195047" y="665085"/>
                        <a:pt x="155074" y="645340"/>
                      </a:cubicBezTo>
                      <a:cubicBezTo>
                        <a:pt x="58273" y="596699"/>
                        <a:pt x="0" y="497008"/>
                        <a:pt x="0" y="351566"/>
                      </a:cubicBezTo>
                      <a:cubicBezTo>
                        <a:pt x="0" y="206123"/>
                        <a:pt x="103062" y="0"/>
                        <a:pt x="103062" y="0"/>
                      </a:cubicBezTo>
                      <a:lnTo>
                        <a:pt x="765257" y="64052"/>
                      </a:lnTo>
                      <a:lnTo>
                        <a:pt x="710355" y="1902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39"/>
                <p:cNvSpPr/>
                <p:nvPr/>
              </p:nvSpPr>
              <p:spPr>
                <a:xfrm>
                  <a:off x="4697259" y="2696096"/>
                  <a:ext cx="942151" cy="734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284" h="522047" extrusionOk="0">
                      <a:moveTo>
                        <a:pt x="432820" y="25039"/>
                      </a:moveTo>
                      <a:cubicBezTo>
                        <a:pt x="432820" y="25039"/>
                        <a:pt x="445342" y="-3857"/>
                        <a:pt x="488685" y="5775"/>
                      </a:cubicBezTo>
                      <a:cubicBezTo>
                        <a:pt x="532029" y="15407"/>
                        <a:pt x="535400" y="64049"/>
                        <a:pt x="535400" y="64049"/>
                      </a:cubicBezTo>
                      <a:cubicBezTo>
                        <a:pt x="535400" y="64049"/>
                        <a:pt x="585005" y="57788"/>
                        <a:pt x="603787" y="109319"/>
                      </a:cubicBezTo>
                      <a:cubicBezTo>
                        <a:pt x="622569" y="160850"/>
                        <a:pt x="600898" y="183485"/>
                        <a:pt x="600898" y="183485"/>
                      </a:cubicBezTo>
                      <a:cubicBezTo>
                        <a:pt x="600898" y="183485"/>
                        <a:pt x="647612" y="196488"/>
                        <a:pt x="656763" y="244647"/>
                      </a:cubicBezTo>
                      <a:cubicBezTo>
                        <a:pt x="665913" y="292807"/>
                        <a:pt x="637981" y="325556"/>
                        <a:pt x="637981" y="325556"/>
                      </a:cubicBezTo>
                      <a:cubicBezTo>
                        <a:pt x="637981" y="325556"/>
                        <a:pt x="669284" y="351562"/>
                        <a:pt x="669284" y="393461"/>
                      </a:cubicBezTo>
                      <a:cubicBezTo>
                        <a:pt x="669284" y="435360"/>
                        <a:pt x="637981" y="464256"/>
                        <a:pt x="637981" y="464256"/>
                      </a:cubicBezTo>
                      <a:lnTo>
                        <a:pt x="41282" y="522047"/>
                      </a:lnTo>
                      <a:cubicBezTo>
                        <a:pt x="41282" y="522047"/>
                        <a:pt x="828" y="493151"/>
                        <a:pt x="4199" y="447881"/>
                      </a:cubicBezTo>
                      <a:cubicBezTo>
                        <a:pt x="7089" y="402611"/>
                        <a:pt x="25871" y="389608"/>
                        <a:pt x="25871" y="389608"/>
                      </a:cubicBezTo>
                      <a:cubicBezTo>
                        <a:pt x="25871" y="389608"/>
                        <a:pt x="-5433" y="379976"/>
                        <a:pt x="828" y="321703"/>
                      </a:cubicBezTo>
                      <a:cubicBezTo>
                        <a:pt x="7089" y="263430"/>
                        <a:pt x="78847" y="257650"/>
                        <a:pt x="78847" y="257650"/>
                      </a:cubicBezTo>
                      <a:cubicBezTo>
                        <a:pt x="78847" y="257650"/>
                        <a:pt x="50914" y="193116"/>
                        <a:pt x="94258" y="141586"/>
                      </a:cubicBezTo>
                      <a:cubicBezTo>
                        <a:pt x="137601" y="90055"/>
                        <a:pt x="187687" y="118951"/>
                        <a:pt x="187687" y="118951"/>
                      </a:cubicBezTo>
                      <a:cubicBezTo>
                        <a:pt x="187687" y="118951"/>
                        <a:pt x="187687" y="60677"/>
                        <a:pt x="237292" y="48156"/>
                      </a:cubicBezTo>
                      <a:cubicBezTo>
                        <a:pt x="286896" y="35634"/>
                        <a:pt x="299418" y="54417"/>
                        <a:pt x="299418" y="54417"/>
                      </a:cubicBezTo>
                      <a:cubicBezTo>
                        <a:pt x="299418" y="54417"/>
                        <a:pt x="296528" y="15889"/>
                        <a:pt x="346133" y="2886"/>
                      </a:cubicBezTo>
                      <a:cubicBezTo>
                        <a:pt x="395737" y="-10117"/>
                        <a:pt x="432820" y="25039"/>
                        <a:pt x="432820" y="25039"/>
                      </a:cubicBezTo>
                      <a:close/>
                    </a:path>
                  </a:pathLst>
                </a:custGeom>
                <a:solidFill>
                  <a:srgbClr val="4E24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39"/>
                <p:cNvSpPr/>
                <p:nvPr/>
              </p:nvSpPr>
              <p:spPr>
                <a:xfrm>
                  <a:off x="5375013" y="3876391"/>
                  <a:ext cx="920007" cy="11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553" h="789337" extrusionOk="0">
                      <a:moveTo>
                        <a:pt x="526385" y="0"/>
                      </a:moveTo>
                      <a:cubicBezTo>
                        <a:pt x="526385" y="0"/>
                        <a:pt x="652082" y="236946"/>
                        <a:pt x="653527" y="330857"/>
                      </a:cubicBezTo>
                      <a:cubicBezTo>
                        <a:pt x="654972" y="424768"/>
                        <a:pt x="597180" y="485931"/>
                        <a:pt x="506640" y="540833"/>
                      </a:cubicBezTo>
                      <a:cubicBezTo>
                        <a:pt x="427176" y="588993"/>
                        <a:pt x="93430" y="789337"/>
                        <a:pt x="93430" y="789337"/>
                      </a:cubicBezTo>
                      <a:lnTo>
                        <a:pt x="0" y="634263"/>
                      </a:lnTo>
                      <a:cubicBezTo>
                        <a:pt x="0" y="634263"/>
                        <a:pt x="254765" y="408394"/>
                        <a:pt x="396836" y="298590"/>
                      </a:cubicBezTo>
                      <a:lnTo>
                        <a:pt x="319780" y="103062"/>
                      </a:lnTo>
                      <a:lnTo>
                        <a:pt x="526385" y="0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39"/>
                <p:cNvSpPr/>
                <p:nvPr/>
              </p:nvSpPr>
              <p:spPr>
                <a:xfrm>
                  <a:off x="5320777" y="3254038"/>
                  <a:ext cx="845396" cy="80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51" h="574063" extrusionOk="0">
                      <a:moveTo>
                        <a:pt x="0" y="0"/>
                      </a:moveTo>
                      <a:cubicBezTo>
                        <a:pt x="0" y="0"/>
                        <a:pt x="129068" y="0"/>
                        <a:pt x="238872" y="38528"/>
                      </a:cubicBezTo>
                      <a:cubicBezTo>
                        <a:pt x="348676" y="77056"/>
                        <a:pt x="471002" y="206123"/>
                        <a:pt x="519643" y="280289"/>
                      </a:cubicBezTo>
                      <a:cubicBezTo>
                        <a:pt x="567803" y="354455"/>
                        <a:pt x="600551" y="431992"/>
                        <a:pt x="600551" y="431992"/>
                      </a:cubicBezTo>
                      <a:lnTo>
                        <a:pt x="297145" y="574063"/>
                      </a:lnTo>
                      <a:lnTo>
                        <a:pt x="100172" y="2643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39"/>
                <p:cNvSpPr/>
                <p:nvPr/>
              </p:nvSpPr>
              <p:spPr>
                <a:xfrm>
                  <a:off x="4307929" y="3179465"/>
                  <a:ext cx="1277507" cy="10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514" h="746475" extrusionOk="0">
                      <a:moveTo>
                        <a:pt x="693018" y="34675"/>
                      </a:moveTo>
                      <a:lnTo>
                        <a:pt x="719506" y="52976"/>
                      </a:lnTo>
                      <a:lnTo>
                        <a:pt x="838942" y="223943"/>
                      </a:lnTo>
                      <a:cubicBezTo>
                        <a:pt x="838942" y="223943"/>
                        <a:pt x="900105" y="246578"/>
                        <a:pt x="906847" y="294737"/>
                      </a:cubicBezTo>
                      <a:cubicBezTo>
                        <a:pt x="913108" y="343379"/>
                        <a:pt x="874580" y="391538"/>
                        <a:pt x="823049" y="394909"/>
                      </a:cubicBezTo>
                      <a:lnTo>
                        <a:pt x="735880" y="746475"/>
                      </a:lnTo>
                      <a:lnTo>
                        <a:pt x="0" y="714208"/>
                      </a:lnTo>
                      <a:cubicBezTo>
                        <a:pt x="0" y="714208"/>
                        <a:pt x="96801" y="340007"/>
                        <a:pt x="151703" y="236464"/>
                      </a:cubicBezTo>
                      <a:cubicBezTo>
                        <a:pt x="206605" y="133402"/>
                        <a:pt x="244651" y="103062"/>
                        <a:pt x="348676" y="62608"/>
                      </a:cubicBezTo>
                      <a:cubicBezTo>
                        <a:pt x="422842" y="33712"/>
                        <a:pt x="500379" y="36601"/>
                        <a:pt x="500379" y="36601"/>
                      </a:cubicBezTo>
                      <a:lnTo>
                        <a:pt x="551910" y="0"/>
                      </a:lnTo>
                      <a:lnTo>
                        <a:pt x="693018" y="346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39"/>
                <p:cNvSpPr/>
                <p:nvPr/>
              </p:nvSpPr>
              <p:spPr>
                <a:xfrm>
                  <a:off x="5152647" y="2799138"/>
                  <a:ext cx="318448" cy="399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19" h="284122" extrusionOk="0">
                      <a:moveTo>
                        <a:pt x="163743" y="6742"/>
                      </a:moveTo>
                      <a:cubicBezTo>
                        <a:pt x="163743" y="6742"/>
                        <a:pt x="204679" y="91503"/>
                        <a:pt x="220571" y="151221"/>
                      </a:cubicBezTo>
                      <a:cubicBezTo>
                        <a:pt x="236464" y="210939"/>
                        <a:pt x="217200" y="264397"/>
                        <a:pt x="183007" y="276918"/>
                      </a:cubicBezTo>
                      <a:cubicBezTo>
                        <a:pt x="148332" y="289440"/>
                        <a:pt x="110767" y="286550"/>
                        <a:pt x="78982" y="261026"/>
                      </a:cubicBezTo>
                      <a:cubicBezTo>
                        <a:pt x="47678" y="235982"/>
                        <a:pt x="19264" y="176264"/>
                        <a:pt x="9632" y="154111"/>
                      </a:cubicBezTo>
                      <a:cubicBezTo>
                        <a:pt x="0" y="131958"/>
                        <a:pt x="0" y="129068"/>
                        <a:pt x="0" y="129068"/>
                      </a:cubicBezTo>
                      <a:cubicBezTo>
                        <a:pt x="0" y="129068"/>
                        <a:pt x="43825" y="104025"/>
                        <a:pt x="47197" y="65979"/>
                      </a:cubicBezTo>
                      <a:cubicBezTo>
                        <a:pt x="50568" y="27933"/>
                        <a:pt x="47197" y="18782"/>
                        <a:pt x="47197" y="18782"/>
                      </a:cubicBezTo>
                      <a:cubicBezTo>
                        <a:pt x="47197" y="18782"/>
                        <a:pt x="53457" y="40936"/>
                        <a:pt x="94393" y="40936"/>
                      </a:cubicBezTo>
                      <a:cubicBezTo>
                        <a:pt x="135329" y="40936"/>
                        <a:pt x="141589" y="0"/>
                        <a:pt x="141589" y="0"/>
                      </a:cubicBezTo>
                      <a:cubicBezTo>
                        <a:pt x="141589" y="0"/>
                        <a:pt x="144961" y="6742"/>
                        <a:pt x="163743" y="6742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39"/>
                <p:cNvSpPr/>
                <p:nvPr/>
              </p:nvSpPr>
              <p:spPr>
                <a:xfrm>
                  <a:off x="5672631" y="3457991"/>
                  <a:ext cx="275977" cy="238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48" h="169117" extrusionOk="0">
                      <a:moveTo>
                        <a:pt x="0" y="130108"/>
                      </a:moveTo>
                      <a:cubicBezTo>
                        <a:pt x="0" y="130108"/>
                        <a:pt x="2408" y="88209"/>
                        <a:pt x="19264" y="75206"/>
                      </a:cubicBezTo>
                      <a:cubicBezTo>
                        <a:pt x="36601" y="62203"/>
                        <a:pt x="52012" y="60758"/>
                        <a:pt x="52012" y="60758"/>
                      </a:cubicBezTo>
                      <a:cubicBezTo>
                        <a:pt x="52012" y="60758"/>
                        <a:pt x="73203" y="21748"/>
                        <a:pt x="105951" y="7301"/>
                      </a:cubicBezTo>
                      <a:cubicBezTo>
                        <a:pt x="138700" y="-7147"/>
                        <a:pt x="191194" y="558"/>
                        <a:pt x="195528" y="24156"/>
                      </a:cubicBezTo>
                      <a:cubicBezTo>
                        <a:pt x="199863" y="47755"/>
                        <a:pt x="176264" y="52089"/>
                        <a:pt x="157001" y="53052"/>
                      </a:cubicBezTo>
                      <a:cubicBezTo>
                        <a:pt x="137737" y="54015"/>
                        <a:pt x="112212" y="69908"/>
                        <a:pt x="98246" y="86764"/>
                      </a:cubicBezTo>
                      <a:cubicBezTo>
                        <a:pt x="84279" y="104102"/>
                        <a:pt x="92467" y="128181"/>
                        <a:pt x="92467" y="128181"/>
                      </a:cubicBezTo>
                      <a:lnTo>
                        <a:pt x="3371" y="169117"/>
                      </a:lnTo>
                      <a:lnTo>
                        <a:pt x="0" y="130108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39"/>
                <p:cNvSpPr/>
                <p:nvPr/>
              </p:nvSpPr>
              <p:spPr>
                <a:xfrm>
                  <a:off x="5858558" y="3456065"/>
                  <a:ext cx="62199" cy="33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5" h="24079" extrusionOk="0">
                      <a:moveTo>
                        <a:pt x="35517" y="24080"/>
                      </a:moveTo>
                      <a:cubicBezTo>
                        <a:pt x="29737" y="24080"/>
                        <a:pt x="19624" y="23598"/>
                        <a:pt x="9992" y="19264"/>
                      </a:cubicBezTo>
                      <a:cubicBezTo>
                        <a:pt x="4694" y="16856"/>
                        <a:pt x="1323" y="13966"/>
                        <a:pt x="360" y="10114"/>
                      </a:cubicBezTo>
                      <a:cubicBezTo>
                        <a:pt x="-1085" y="4816"/>
                        <a:pt x="2286" y="482"/>
                        <a:pt x="2286" y="0"/>
                      </a:cubicBezTo>
                      <a:lnTo>
                        <a:pt x="5176" y="1926"/>
                      </a:lnTo>
                      <a:cubicBezTo>
                        <a:pt x="5176" y="1926"/>
                        <a:pt x="2768" y="5298"/>
                        <a:pt x="3731" y="8669"/>
                      </a:cubicBezTo>
                      <a:cubicBezTo>
                        <a:pt x="4694" y="11558"/>
                        <a:pt x="7102" y="13485"/>
                        <a:pt x="11437" y="15411"/>
                      </a:cubicBezTo>
                      <a:cubicBezTo>
                        <a:pt x="22995" y="20227"/>
                        <a:pt x="35035" y="19745"/>
                        <a:pt x="39369" y="19745"/>
                      </a:cubicBezTo>
                      <a:lnTo>
                        <a:pt x="40814" y="5298"/>
                      </a:lnTo>
                      <a:lnTo>
                        <a:pt x="44185" y="5779"/>
                      </a:lnTo>
                      <a:lnTo>
                        <a:pt x="42740" y="23117"/>
                      </a:lnTo>
                      <a:lnTo>
                        <a:pt x="41296" y="23117"/>
                      </a:lnTo>
                      <a:cubicBezTo>
                        <a:pt x="40814" y="24080"/>
                        <a:pt x="38888" y="24080"/>
                        <a:pt x="35517" y="240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39"/>
                <p:cNvSpPr/>
                <p:nvPr/>
              </p:nvSpPr>
              <p:spPr>
                <a:xfrm>
                  <a:off x="5796694" y="3437761"/>
                  <a:ext cx="159994" cy="209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56" h="149060" extrusionOk="0">
                      <a:moveTo>
                        <a:pt x="113657" y="15411"/>
                      </a:moveTo>
                      <a:lnTo>
                        <a:pt x="89095" y="0"/>
                      </a:lnTo>
                      <a:lnTo>
                        <a:pt x="0" y="146405"/>
                      </a:lnTo>
                      <a:cubicBezTo>
                        <a:pt x="0" y="146405"/>
                        <a:pt x="3371" y="150740"/>
                        <a:pt x="11558" y="148332"/>
                      </a:cubicBezTo>
                      <a:cubicBezTo>
                        <a:pt x="19745" y="145442"/>
                        <a:pt x="30822" y="129068"/>
                        <a:pt x="28414" y="116065"/>
                      </a:cubicBezTo>
                      <a:lnTo>
                        <a:pt x="91022" y="12522"/>
                      </a:lnTo>
                      <a:lnTo>
                        <a:pt x="113175" y="23598"/>
                      </a:lnTo>
                      <a:lnTo>
                        <a:pt x="113657" y="1541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39"/>
                <p:cNvSpPr/>
                <p:nvPr/>
              </p:nvSpPr>
              <p:spPr>
                <a:xfrm>
                  <a:off x="5975672" y="3416067"/>
                  <a:ext cx="58303" cy="67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" h="47678" extrusionOk="0">
                      <a:moveTo>
                        <a:pt x="0" y="34193"/>
                      </a:moveTo>
                      <a:lnTo>
                        <a:pt x="18782" y="0"/>
                      </a:lnTo>
                      <a:lnTo>
                        <a:pt x="41417" y="13485"/>
                      </a:lnTo>
                      <a:lnTo>
                        <a:pt x="22635" y="4767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39"/>
                <p:cNvSpPr/>
                <p:nvPr/>
              </p:nvSpPr>
              <p:spPr>
                <a:xfrm>
                  <a:off x="5739068" y="3481149"/>
                  <a:ext cx="262363" cy="38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77" h="270175" extrusionOk="0">
                      <a:moveTo>
                        <a:pt x="149777" y="0"/>
                      </a:moveTo>
                      <a:lnTo>
                        <a:pt x="0" y="244651"/>
                      </a:lnTo>
                      <a:lnTo>
                        <a:pt x="34675" y="270176"/>
                      </a:lnTo>
                      <a:lnTo>
                        <a:pt x="186378" y="2119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39"/>
                <p:cNvSpPr/>
                <p:nvPr/>
              </p:nvSpPr>
              <p:spPr>
                <a:xfrm>
                  <a:off x="5948554" y="3448116"/>
                  <a:ext cx="74573" cy="65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75" h="46450" extrusionOk="0">
                      <a:moveTo>
                        <a:pt x="963" y="15761"/>
                      </a:moveTo>
                      <a:lnTo>
                        <a:pt x="8187" y="3721"/>
                      </a:lnTo>
                      <a:cubicBezTo>
                        <a:pt x="10595" y="-132"/>
                        <a:pt x="15411" y="-1095"/>
                        <a:pt x="18782" y="1313"/>
                      </a:cubicBezTo>
                      <a:lnTo>
                        <a:pt x="49123" y="19614"/>
                      </a:lnTo>
                      <a:cubicBezTo>
                        <a:pt x="52976" y="22021"/>
                        <a:pt x="53939" y="26837"/>
                        <a:pt x="52012" y="30690"/>
                      </a:cubicBezTo>
                      <a:lnTo>
                        <a:pt x="44789" y="42730"/>
                      </a:lnTo>
                      <a:cubicBezTo>
                        <a:pt x="42381" y="46583"/>
                        <a:pt x="37565" y="47546"/>
                        <a:pt x="34193" y="45138"/>
                      </a:cubicBezTo>
                      <a:lnTo>
                        <a:pt x="3853" y="26837"/>
                      </a:lnTo>
                      <a:cubicBezTo>
                        <a:pt x="0" y="24429"/>
                        <a:pt x="-963" y="19614"/>
                        <a:pt x="963" y="157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39"/>
                <p:cNvSpPr/>
                <p:nvPr/>
              </p:nvSpPr>
              <p:spPr>
                <a:xfrm>
                  <a:off x="5702460" y="3639789"/>
                  <a:ext cx="375863" cy="259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05" h="184484" extrusionOk="0">
                      <a:moveTo>
                        <a:pt x="261989" y="40936"/>
                      </a:moveTo>
                      <a:cubicBezTo>
                        <a:pt x="261989" y="40936"/>
                        <a:pt x="269213" y="50086"/>
                        <a:pt x="266323" y="69350"/>
                      </a:cubicBezTo>
                      <a:cubicBezTo>
                        <a:pt x="263434" y="89095"/>
                        <a:pt x="239835" y="105470"/>
                        <a:pt x="239835" y="105470"/>
                      </a:cubicBezTo>
                      <a:cubicBezTo>
                        <a:pt x="239835" y="105470"/>
                        <a:pt x="249949" y="122807"/>
                        <a:pt x="235501" y="136774"/>
                      </a:cubicBezTo>
                      <a:cubicBezTo>
                        <a:pt x="221053" y="150740"/>
                        <a:pt x="212384" y="149295"/>
                        <a:pt x="212384" y="149295"/>
                      </a:cubicBezTo>
                      <a:cubicBezTo>
                        <a:pt x="212384" y="149295"/>
                        <a:pt x="229722" y="170004"/>
                        <a:pt x="195047" y="182525"/>
                      </a:cubicBezTo>
                      <a:cubicBezTo>
                        <a:pt x="163743" y="194084"/>
                        <a:pt x="85724" y="150740"/>
                        <a:pt x="85724" y="150740"/>
                      </a:cubicBezTo>
                      <a:cubicBezTo>
                        <a:pt x="85724" y="150740"/>
                        <a:pt x="34193" y="127623"/>
                        <a:pt x="0" y="102580"/>
                      </a:cubicBezTo>
                      <a:lnTo>
                        <a:pt x="16374" y="0"/>
                      </a:lnTo>
                      <a:lnTo>
                        <a:pt x="261989" y="40936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39"/>
                <p:cNvSpPr/>
                <p:nvPr/>
              </p:nvSpPr>
              <p:spPr>
                <a:xfrm>
                  <a:off x="5743137" y="3576383"/>
                  <a:ext cx="345755" cy="16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617" h="115387" extrusionOk="0">
                      <a:moveTo>
                        <a:pt x="33230" y="9404"/>
                      </a:moveTo>
                      <a:cubicBezTo>
                        <a:pt x="33230" y="9404"/>
                        <a:pt x="104025" y="43597"/>
                        <a:pt x="132439" y="51784"/>
                      </a:cubicBezTo>
                      <a:cubicBezTo>
                        <a:pt x="160853" y="59972"/>
                        <a:pt x="181562" y="62861"/>
                        <a:pt x="186860" y="55637"/>
                      </a:cubicBezTo>
                      <a:cubicBezTo>
                        <a:pt x="192157" y="48413"/>
                        <a:pt x="155556" y="39263"/>
                        <a:pt x="148332" y="30113"/>
                      </a:cubicBezTo>
                      <a:cubicBezTo>
                        <a:pt x="141108" y="20962"/>
                        <a:pt x="138700" y="8922"/>
                        <a:pt x="152185" y="2661"/>
                      </a:cubicBezTo>
                      <a:cubicBezTo>
                        <a:pt x="165669" y="-3599"/>
                        <a:pt x="194565" y="735"/>
                        <a:pt x="221535" y="20481"/>
                      </a:cubicBezTo>
                      <a:cubicBezTo>
                        <a:pt x="248022" y="40226"/>
                        <a:pt x="251875" y="72493"/>
                        <a:pt x="236946" y="90312"/>
                      </a:cubicBezTo>
                      <a:cubicBezTo>
                        <a:pt x="221535" y="108131"/>
                        <a:pt x="185896" y="122098"/>
                        <a:pt x="136774" y="111984"/>
                      </a:cubicBezTo>
                      <a:cubicBezTo>
                        <a:pt x="79463" y="99944"/>
                        <a:pt x="0" y="64306"/>
                        <a:pt x="0" y="64306"/>
                      </a:cubicBezTo>
                      <a:lnTo>
                        <a:pt x="33230" y="9404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39"/>
                <p:cNvSpPr/>
                <p:nvPr/>
              </p:nvSpPr>
              <p:spPr>
                <a:xfrm>
                  <a:off x="5894997" y="3705549"/>
                  <a:ext cx="181011" cy="3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86" h="25524" extrusionOk="0">
                      <a:moveTo>
                        <a:pt x="66942" y="25525"/>
                      </a:moveTo>
                      <a:cubicBezTo>
                        <a:pt x="66460" y="25525"/>
                        <a:pt x="66460" y="25525"/>
                        <a:pt x="66942" y="25525"/>
                      </a:cubicBezTo>
                      <a:cubicBezTo>
                        <a:pt x="24080" y="25525"/>
                        <a:pt x="963" y="14930"/>
                        <a:pt x="0" y="14930"/>
                      </a:cubicBezTo>
                      <a:lnTo>
                        <a:pt x="1445" y="11558"/>
                      </a:lnTo>
                      <a:cubicBezTo>
                        <a:pt x="1445" y="11558"/>
                        <a:pt x="25043" y="21672"/>
                        <a:pt x="66460" y="22153"/>
                      </a:cubicBezTo>
                      <a:cubicBezTo>
                        <a:pt x="66460" y="22153"/>
                        <a:pt x="66942" y="22153"/>
                        <a:pt x="66942" y="22153"/>
                      </a:cubicBezTo>
                      <a:cubicBezTo>
                        <a:pt x="107878" y="22153"/>
                        <a:pt x="125215" y="0"/>
                        <a:pt x="125697" y="0"/>
                      </a:cubicBezTo>
                      <a:lnTo>
                        <a:pt x="128586" y="2408"/>
                      </a:lnTo>
                      <a:cubicBezTo>
                        <a:pt x="127623" y="2890"/>
                        <a:pt x="109322" y="25525"/>
                        <a:pt x="66942" y="255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39"/>
                <p:cNvSpPr/>
                <p:nvPr/>
              </p:nvSpPr>
              <p:spPr>
                <a:xfrm>
                  <a:off x="5881438" y="3768597"/>
                  <a:ext cx="159316" cy="2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75" h="19263" extrusionOk="0">
                      <a:moveTo>
                        <a:pt x="79463" y="19264"/>
                      </a:moveTo>
                      <a:cubicBezTo>
                        <a:pt x="58755" y="19264"/>
                        <a:pt x="29859" y="15893"/>
                        <a:pt x="0" y="3371"/>
                      </a:cubicBezTo>
                      <a:lnTo>
                        <a:pt x="1445" y="0"/>
                      </a:lnTo>
                      <a:cubicBezTo>
                        <a:pt x="59718" y="24561"/>
                        <a:pt x="111730" y="12522"/>
                        <a:pt x="112212" y="12522"/>
                      </a:cubicBezTo>
                      <a:lnTo>
                        <a:pt x="113175" y="15893"/>
                      </a:lnTo>
                      <a:cubicBezTo>
                        <a:pt x="112694" y="16374"/>
                        <a:pt x="99691" y="19264"/>
                        <a:pt x="79463" y="19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39"/>
                <p:cNvSpPr/>
                <p:nvPr/>
              </p:nvSpPr>
              <p:spPr>
                <a:xfrm>
                  <a:off x="5868556" y="3811987"/>
                  <a:ext cx="138978" cy="41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27" h="29377" extrusionOk="0">
                      <a:moveTo>
                        <a:pt x="97764" y="29377"/>
                      </a:moveTo>
                      <a:cubicBezTo>
                        <a:pt x="91503" y="29377"/>
                        <a:pt x="47197" y="28414"/>
                        <a:pt x="0" y="3371"/>
                      </a:cubicBezTo>
                      <a:lnTo>
                        <a:pt x="1926" y="0"/>
                      </a:lnTo>
                      <a:cubicBezTo>
                        <a:pt x="52012" y="26488"/>
                        <a:pt x="98246" y="26006"/>
                        <a:pt x="98727" y="25525"/>
                      </a:cubicBezTo>
                      <a:lnTo>
                        <a:pt x="98727" y="29377"/>
                      </a:lnTo>
                      <a:cubicBezTo>
                        <a:pt x="98727" y="29377"/>
                        <a:pt x="98246" y="29377"/>
                        <a:pt x="97764" y="293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39"/>
                <p:cNvSpPr/>
                <p:nvPr/>
              </p:nvSpPr>
              <p:spPr>
                <a:xfrm>
                  <a:off x="5968892" y="3576062"/>
                  <a:ext cx="62370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06" h="20227" extrusionOk="0">
                      <a:moveTo>
                        <a:pt x="33712" y="20227"/>
                      </a:moveTo>
                      <a:cubicBezTo>
                        <a:pt x="21190" y="20227"/>
                        <a:pt x="2408" y="10595"/>
                        <a:pt x="1445" y="10113"/>
                      </a:cubicBezTo>
                      <a:lnTo>
                        <a:pt x="482" y="9632"/>
                      </a:lnTo>
                      <a:lnTo>
                        <a:pt x="0" y="0"/>
                      </a:lnTo>
                      <a:lnTo>
                        <a:pt x="3371" y="0"/>
                      </a:lnTo>
                      <a:lnTo>
                        <a:pt x="3853" y="7706"/>
                      </a:lnTo>
                      <a:cubicBezTo>
                        <a:pt x="11558" y="11558"/>
                        <a:pt x="30341" y="19264"/>
                        <a:pt x="38046" y="16374"/>
                      </a:cubicBezTo>
                      <a:cubicBezTo>
                        <a:pt x="39491" y="15893"/>
                        <a:pt x="40454" y="14448"/>
                        <a:pt x="40936" y="13003"/>
                      </a:cubicBezTo>
                      <a:lnTo>
                        <a:pt x="44307" y="13966"/>
                      </a:lnTo>
                      <a:cubicBezTo>
                        <a:pt x="43344" y="16374"/>
                        <a:pt x="41899" y="18301"/>
                        <a:pt x="39491" y="19264"/>
                      </a:cubicBezTo>
                      <a:cubicBezTo>
                        <a:pt x="37565" y="19745"/>
                        <a:pt x="35638" y="20227"/>
                        <a:pt x="33712" y="202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39"/>
                <p:cNvSpPr/>
                <p:nvPr/>
              </p:nvSpPr>
              <p:spPr>
                <a:xfrm>
                  <a:off x="5056731" y="3580807"/>
                  <a:ext cx="845721" cy="1157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782" h="822540" extrusionOk="0">
                      <a:moveTo>
                        <a:pt x="490979" y="0"/>
                      </a:moveTo>
                      <a:lnTo>
                        <a:pt x="713" y="722877"/>
                      </a:lnTo>
                      <a:cubicBezTo>
                        <a:pt x="713" y="722877"/>
                        <a:pt x="-8919" y="793672"/>
                        <a:pt x="42612" y="813417"/>
                      </a:cubicBezTo>
                      <a:cubicBezTo>
                        <a:pt x="94143" y="832681"/>
                        <a:pt x="197686" y="826420"/>
                        <a:pt x="271852" y="745512"/>
                      </a:cubicBezTo>
                      <a:cubicBezTo>
                        <a:pt x="346018" y="665085"/>
                        <a:pt x="600783" y="142071"/>
                        <a:pt x="600783" y="142071"/>
                      </a:cubicBezTo>
                      <a:lnTo>
                        <a:pt x="490979" y="0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39"/>
                <p:cNvSpPr/>
                <p:nvPr/>
              </p:nvSpPr>
              <p:spPr>
                <a:xfrm>
                  <a:off x="4802828" y="4094011"/>
                  <a:ext cx="463713" cy="64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12" h="456226" extrusionOk="0">
                      <a:moveTo>
                        <a:pt x="238872" y="0"/>
                      </a:moveTo>
                      <a:lnTo>
                        <a:pt x="329412" y="222498"/>
                      </a:lnTo>
                      <a:lnTo>
                        <a:pt x="266323" y="456072"/>
                      </a:lnTo>
                      <a:cubicBezTo>
                        <a:pt x="266323" y="456072"/>
                        <a:pt x="209976" y="461370"/>
                        <a:pt x="151703" y="409839"/>
                      </a:cubicBezTo>
                      <a:cubicBezTo>
                        <a:pt x="113657" y="376127"/>
                        <a:pt x="61163" y="271139"/>
                        <a:pt x="0" y="135810"/>
                      </a:cubicBezTo>
                      <a:lnTo>
                        <a:pt x="238872" y="0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39"/>
                <p:cNvSpPr/>
                <p:nvPr/>
              </p:nvSpPr>
              <p:spPr>
                <a:xfrm>
                  <a:off x="4507922" y="3422168"/>
                  <a:ext cx="694891" cy="917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36" h="651600" extrusionOk="0">
                      <a:moveTo>
                        <a:pt x="290403" y="0"/>
                      </a:moveTo>
                      <a:lnTo>
                        <a:pt x="493637" y="490266"/>
                      </a:lnTo>
                      <a:lnTo>
                        <a:pt x="155074" y="651601"/>
                      </a:lnTo>
                      <a:cubicBezTo>
                        <a:pt x="155074" y="651601"/>
                        <a:pt x="54902" y="354937"/>
                        <a:pt x="32267" y="280771"/>
                      </a:cubicBezTo>
                      <a:cubicBezTo>
                        <a:pt x="9632" y="206605"/>
                        <a:pt x="0" y="180599"/>
                        <a:pt x="0" y="180599"/>
                      </a:cubicBezTo>
                      <a:lnTo>
                        <a:pt x="29040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39"/>
                <p:cNvSpPr/>
                <p:nvPr/>
              </p:nvSpPr>
              <p:spPr>
                <a:xfrm>
                  <a:off x="5066548" y="3026250"/>
                  <a:ext cx="235923" cy="322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95" h="229240" extrusionOk="0">
                      <a:moveTo>
                        <a:pt x="167596" y="113175"/>
                      </a:moveTo>
                      <a:cubicBezTo>
                        <a:pt x="167596" y="113175"/>
                        <a:pt x="116065" y="229240"/>
                        <a:pt x="112694" y="229240"/>
                      </a:cubicBezTo>
                      <a:cubicBezTo>
                        <a:pt x="109323" y="229240"/>
                        <a:pt x="0" y="129068"/>
                        <a:pt x="0" y="129068"/>
                      </a:cubicBezTo>
                      <a:lnTo>
                        <a:pt x="80908" y="0"/>
                      </a:lnTo>
                      <a:lnTo>
                        <a:pt x="167596" y="113175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39"/>
                <p:cNvSpPr/>
                <p:nvPr/>
              </p:nvSpPr>
              <p:spPr>
                <a:xfrm>
                  <a:off x="5184511" y="2892694"/>
                  <a:ext cx="157208" cy="14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7" h="106432" extrusionOk="0">
                      <a:moveTo>
                        <a:pt x="62126" y="106433"/>
                      </a:moveTo>
                      <a:cubicBezTo>
                        <a:pt x="54902" y="106433"/>
                        <a:pt x="47197" y="104988"/>
                        <a:pt x="39973" y="102099"/>
                      </a:cubicBezTo>
                      <a:cubicBezTo>
                        <a:pt x="8187" y="89095"/>
                        <a:pt x="482" y="32267"/>
                        <a:pt x="0" y="29859"/>
                      </a:cubicBezTo>
                      <a:lnTo>
                        <a:pt x="0" y="28414"/>
                      </a:lnTo>
                      <a:lnTo>
                        <a:pt x="98727" y="0"/>
                      </a:lnTo>
                      <a:lnTo>
                        <a:pt x="99209" y="1445"/>
                      </a:lnTo>
                      <a:cubicBezTo>
                        <a:pt x="99691" y="3371"/>
                        <a:pt x="116546" y="46715"/>
                        <a:pt x="110286" y="71758"/>
                      </a:cubicBezTo>
                      <a:cubicBezTo>
                        <a:pt x="107396" y="83798"/>
                        <a:pt x="98727" y="94393"/>
                        <a:pt x="86687" y="100654"/>
                      </a:cubicBezTo>
                      <a:cubicBezTo>
                        <a:pt x="78500" y="104507"/>
                        <a:pt x="70313" y="106433"/>
                        <a:pt x="62126" y="106433"/>
                      </a:cubicBezTo>
                      <a:close/>
                      <a:moveTo>
                        <a:pt x="3853" y="30341"/>
                      </a:moveTo>
                      <a:cubicBezTo>
                        <a:pt x="5298" y="39491"/>
                        <a:pt x="13966" y="87651"/>
                        <a:pt x="41417" y="98246"/>
                      </a:cubicBezTo>
                      <a:cubicBezTo>
                        <a:pt x="56347" y="104025"/>
                        <a:pt x="71758" y="104025"/>
                        <a:pt x="84761" y="97283"/>
                      </a:cubicBezTo>
                      <a:cubicBezTo>
                        <a:pt x="95838" y="91503"/>
                        <a:pt x="104025" y="81871"/>
                        <a:pt x="106914" y="70795"/>
                      </a:cubicBezTo>
                      <a:cubicBezTo>
                        <a:pt x="112212" y="49123"/>
                        <a:pt x="99691" y="12040"/>
                        <a:pt x="96801" y="3853"/>
                      </a:cubicBezTo>
                      <a:lnTo>
                        <a:pt x="3853" y="303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39"/>
                <p:cNvSpPr/>
                <p:nvPr/>
              </p:nvSpPr>
              <p:spPr>
                <a:xfrm>
                  <a:off x="5347217" y="2924557"/>
                  <a:ext cx="67793" cy="68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9" h="48641" extrusionOk="0">
                      <a:moveTo>
                        <a:pt x="16856" y="48641"/>
                      </a:moveTo>
                      <a:lnTo>
                        <a:pt x="16856" y="44789"/>
                      </a:lnTo>
                      <a:cubicBezTo>
                        <a:pt x="27933" y="43344"/>
                        <a:pt x="40936" y="40936"/>
                        <a:pt x="44307" y="39491"/>
                      </a:cubicBezTo>
                      <a:cubicBezTo>
                        <a:pt x="41899" y="35157"/>
                        <a:pt x="20227" y="17819"/>
                        <a:pt x="0" y="2890"/>
                      </a:cubicBezTo>
                      <a:lnTo>
                        <a:pt x="1926" y="0"/>
                      </a:lnTo>
                      <a:cubicBezTo>
                        <a:pt x="15411" y="10114"/>
                        <a:pt x="47197" y="33712"/>
                        <a:pt x="48160" y="39491"/>
                      </a:cubicBezTo>
                      <a:cubicBezTo>
                        <a:pt x="48160" y="40454"/>
                        <a:pt x="48160" y="40936"/>
                        <a:pt x="47678" y="41417"/>
                      </a:cubicBezTo>
                      <a:cubicBezTo>
                        <a:pt x="43825" y="45270"/>
                        <a:pt x="23117" y="47678"/>
                        <a:pt x="16856" y="486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39"/>
                <p:cNvSpPr/>
                <p:nvPr/>
              </p:nvSpPr>
              <p:spPr>
                <a:xfrm>
                  <a:off x="5329591" y="3006588"/>
                  <a:ext cx="92877" cy="18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78" h="13484" extrusionOk="0">
                      <a:moveTo>
                        <a:pt x="36120" y="13485"/>
                      </a:moveTo>
                      <a:cubicBezTo>
                        <a:pt x="26488" y="13485"/>
                        <a:pt x="14448" y="11077"/>
                        <a:pt x="0" y="3371"/>
                      </a:cubicBezTo>
                      <a:lnTo>
                        <a:pt x="1926" y="0"/>
                      </a:lnTo>
                      <a:cubicBezTo>
                        <a:pt x="42862" y="22153"/>
                        <a:pt x="62608" y="963"/>
                        <a:pt x="63089" y="0"/>
                      </a:cubicBezTo>
                      <a:lnTo>
                        <a:pt x="65979" y="2408"/>
                      </a:lnTo>
                      <a:cubicBezTo>
                        <a:pt x="65979" y="2890"/>
                        <a:pt x="55865" y="13485"/>
                        <a:pt x="36120" y="134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39"/>
                <p:cNvSpPr/>
                <p:nvPr/>
              </p:nvSpPr>
              <p:spPr>
                <a:xfrm>
                  <a:off x="5352641" y="2849984"/>
                  <a:ext cx="128751" cy="13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62" h="96319" extrusionOk="0">
                      <a:moveTo>
                        <a:pt x="56828" y="96319"/>
                      </a:moveTo>
                      <a:cubicBezTo>
                        <a:pt x="49604" y="96319"/>
                        <a:pt x="43825" y="94875"/>
                        <a:pt x="42381" y="93430"/>
                      </a:cubicBezTo>
                      <a:lnTo>
                        <a:pt x="44789" y="90540"/>
                      </a:lnTo>
                      <a:lnTo>
                        <a:pt x="43825" y="91985"/>
                      </a:lnTo>
                      <a:lnTo>
                        <a:pt x="44789" y="90540"/>
                      </a:lnTo>
                      <a:cubicBezTo>
                        <a:pt x="46233" y="91503"/>
                        <a:pt x="57792" y="94875"/>
                        <a:pt x="69350" y="90540"/>
                      </a:cubicBezTo>
                      <a:cubicBezTo>
                        <a:pt x="78982" y="87169"/>
                        <a:pt x="84761" y="79463"/>
                        <a:pt x="87169" y="68387"/>
                      </a:cubicBezTo>
                      <a:cubicBezTo>
                        <a:pt x="90540" y="51049"/>
                        <a:pt x="72240" y="12522"/>
                        <a:pt x="68868" y="4816"/>
                      </a:cubicBezTo>
                      <a:lnTo>
                        <a:pt x="4334" y="24080"/>
                      </a:lnTo>
                      <a:cubicBezTo>
                        <a:pt x="6742" y="31304"/>
                        <a:pt x="14929" y="59236"/>
                        <a:pt x="20227" y="69832"/>
                      </a:cubicBezTo>
                      <a:lnTo>
                        <a:pt x="16856" y="71276"/>
                      </a:lnTo>
                      <a:cubicBezTo>
                        <a:pt x="10595" y="58755"/>
                        <a:pt x="482" y="24561"/>
                        <a:pt x="482" y="23117"/>
                      </a:cubicBezTo>
                      <a:lnTo>
                        <a:pt x="0" y="21190"/>
                      </a:lnTo>
                      <a:lnTo>
                        <a:pt x="70795" y="0"/>
                      </a:lnTo>
                      <a:lnTo>
                        <a:pt x="71276" y="1445"/>
                      </a:lnTo>
                      <a:cubicBezTo>
                        <a:pt x="72240" y="3371"/>
                        <a:pt x="94875" y="48160"/>
                        <a:pt x="91022" y="68387"/>
                      </a:cubicBezTo>
                      <a:cubicBezTo>
                        <a:pt x="87651" y="84279"/>
                        <a:pt x="78019" y="90540"/>
                        <a:pt x="70313" y="93430"/>
                      </a:cubicBezTo>
                      <a:cubicBezTo>
                        <a:pt x="65497" y="95838"/>
                        <a:pt x="61163" y="96319"/>
                        <a:pt x="56828" y="963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39"/>
                <p:cNvSpPr/>
                <p:nvPr/>
              </p:nvSpPr>
              <p:spPr>
                <a:xfrm>
                  <a:off x="5321456" y="2878977"/>
                  <a:ext cx="39320" cy="1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32" h="14078" extrusionOk="0">
                      <a:moveTo>
                        <a:pt x="2890" y="14079"/>
                      </a:moveTo>
                      <a:lnTo>
                        <a:pt x="0" y="12152"/>
                      </a:lnTo>
                      <a:cubicBezTo>
                        <a:pt x="0" y="12152"/>
                        <a:pt x="10595" y="-5185"/>
                        <a:pt x="27933" y="1557"/>
                      </a:cubicBezTo>
                      <a:lnTo>
                        <a:pt x="26488" y="4928"/>
                      </a:lnTo>
                      <a:cubicBezTo>
                        <a:pt x="12040" y="-851"/>
                        <a:pt x="3371" y="13115"/>
                        <a:pt x="2890" y="14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39"/>
                <p:cNvSpPr/>
                <p:nvPr/>
              </p:nvSpPr>
              <p:spPr>
                <a:xfrm>
                  <a:off x="5109936" y="2933371"/>
                  <a:ext cx="79997" cy="3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8" h="26006" extrusionOk="0">
                      <a:moveTo>
                        <a:pt x="54902" y="0"/>
                      </a:moveTo>
                      <a:lnTo>
                        <a:pt x="0" y="16374"/>
                      </a:lnTo>
                      <a:lnTo>
                        <a:pt x="6261" y="26006"/>
                      </a:lnTo>
                      <a:lnTo>
                        <a:pt x="56828" y="110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39"/>
                <p:cNvSpPr/>
                <p:nvPr/>
              </p:nvSpPr>
              <p:spPr>
                <a:xfrm>
                  <a:off x="5059286" y="2949641"/>
                  <a:ext cx="128202" cy="11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72" h="81708" extrusionOk="0">
                      <a:moveTo>
                        <a:pt x="66322" y="19264"/>
                      </a:moveTo>
                      <a:cubicBezTo>
                        <a:pt x="66322" y="19264"/>
                        <a:pt x="49948" y="0"/>
                        <a:pt x="27794" y="0"/>
                      </a:cubicBezTo>
                      <a:cubicBezTo>
                        <a:pt x="5641" y="0"/>
                        <a:pt x="-10733" y="32267"/>
                        <a:pt x="8530" y="58273"/>
                      </a:cubicBezTo>
                      <a:cubicBezTo>
                        <a:pt x="27794" y="84279"/>
                        <a:pt x="79325" y="87169"/>
                        <a:pt x="89439" y="74166"/>
                      </a:cubicBezTo>
                      <a:cubicBezTo>
                        <a:pt x="98589" y="61163"/>
                        <a:pt x="66322" y="19264"/>
                        <a:pt x="66322" y="19264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39"/>
                <p:cNvSpPr/>
                <p:nvPr/>
              </p:nvSpPr>
              <p:spPr>
                <a:xfrm>
                  <a:off x="5406198" y="2910718"/>
                  <a:ext cx="18584" cy="2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2" h="18699" extrusionOk="0">
                      <a:moveTo>
                        <a:pt x="12522" y="5979"/>
                      </a:moveTo>
                      <a:cubicBezTo>
                        <a:pt x="12040" y="5015"/>
                        <a:pt x="11077" y="3571"/>
                        <a:pt x="10114" y="2607"/>
                      </a:cubicBezTo>
                      <a:cubicBezTo>
                        <a:pt x="8669" y="1163"/>
                        <a:pt x="7706" y="681"/>
                        <a:pt x="5779" y="199"/>
                      </a:cubicBezTo>
                      <a:cubicBezTo>
                        <a:pt x="4816" y="-282"/>
                        <a:pt x="3371" y="199"/>
                        <a:pt x="2408" y="681"/>
                      </a:cubicBezTo>
                      <a:cubicBezTo>
                        <a:pt x="1445" y="1163"/>
                        <a:pt x="482" y="2126"/>
                        <a:pt x="482" y="3571"/>
                      </a:cubicBezTo>
                      <a:cubicBezTo>
                        <a:pt x="482" y="4052"/>
                        <a:pt x="482" y="4534"/>
                        <a:pt x="482" y="5015"/>
                      </a:cubicBezTo>
                      <a:cubicBezTo>
                        <a:pt x="0" y="5979"/>
                        <a:pt x="0" y="6942"/>
                        <a:pt x="0" y="7905"/>
                      </a:cubicBezTo>
                      <a:cubicBezTo>
                        <a:pt x="0" y="9831"/>
                        <a:pt x="482" y="11276"/>
                        <a:pt x="963" y="12721"/>
                      </a:cubicBezTo>
                      <a:cubicBezTo>
                        <a:pt x="963" y="13203"/>
                        <a:pt x="1445" y="13684"/>
                        <a:pt x="1445" y="14166"/>
                      </a:cubicBezTo>
                      <a:cubicBezTo>
                        <a:pt x="1926" y="14647"/>
                        <a:pt x="2408" y="15611"/>
                        <a:pt x="2890" y="16092"/>
                      </a:cubicBezTo>
                      <a:cubicBezTo>
                        <a:pt x="4334" y="17055"/>
                        <a:pt x="5779" y="18019"/>
                        <a:pt x="7224" y="18500"/>
                      </a:cubicBezTo>
                      <a:cubicBezTo>
                        <a:pt x="8187" y="18982"/>
                        <a:pt x="9632" y="18500"/>
                        <a:pt x="10595" y="18019"/>
                      </a:cubicBezTo>
                      <a:lnTo>
                        <a:pt x="11558" y="17537"/>
                      </a:lnTo>
                      <a:cubicBezTo>
                        <a:pt x="12040" y="17055"/>
                        <a:pt x="12522" y="16092"/>
                        <a:pt x="12522" y="15611"/>
                      </a:cubicBezTo>
                      <a:cubicBezTo>
                        <a:pt x="13003" y="14166"/>
                        <a:pt x="13003" y="13203"/>
                        <a:pt x="13003" y="11758"/>
                      </a:cubicBezTo>
                      <a:cubicBezTo>
                        <a:pt x="13485" y="8868"/>
                        <a:pt x="13003" y="7423"/>
                        <a:pt x="12522" y="5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39"/>
                <p:cNvSpPr/>
                <p:nvPr/>
              </p:nvSpPr>
              <p:spPr>
                <a:xfrm>
                  <a:off x="5294338" y="2944616"/>
                  <a:ext cx="18584" cy="2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2" h="18699" extrusionOk="0">
                      <a:moveTo>
                        <a:pt x="12522" y="5979"/>
                      </a:moveTo>
                      <a:cubicBezTo>
                        <a:pt x="12040" y="5015"/>
                        <a:pt x="11077" y="3571"/>
                        <a:pt x="10114" y="2607"/>
                      </a:cubicBezTo>
                      <a:cubicBezTo>
                        <a:pt x="8669" y="1163"/>
                        <a:pt x="7706" y="681"/>
                        <a:pt x="5779" y="199"/>
                      </a:cubicBezTo>
                      <a:cubicBezTo>
                        <a:pt x="4816" y="-282"/>
                        <a:pt x="3371" y="199"/>
                        <a:pt x="2408" y="681"/>
                      </a:cubicBezTo>
                      <a:cubicBezTo>
                        <a:pt x="1445" y="1163"/>
                        <a:pt x="482" y="2126"/>
                        <a:pt x="482" y="3571"/>
                      </a:cubicBezTo>
                      <a:cubicBezTo>
                        <a:pt x="482" y="4052"/>
                        <a:pt x="482" y="4534"/>
                        <a:pt x="482" y="5015"/>
                      </a:cubicBezTo>
                      <a:cubicBezTo>
                        <a:pt x="0" y="5979"/>
                        <a:pt x="0" y="6942"/>
                        <a:pt x="0" y="7905"/>
                      </a:cubicBezTo>
                      <a:cubicBezTo>
                        <a:pt x="0" y="9831"/>
                        <a:pt x="482" y="11276"/>
                        <a:pt x="963" y="12721"/>
                      </a:cubicBezTo>
                      <a:cubicBezTo>
                        <a:pt x="963" y="13203"/>
                        <a:pt x="1445" y="13684"/>
                        <a:pt x="1445" y="14166"/>
                      </a:cubicBezTo>
                      <a:cubicBezTo>
                        <a:pt x="1926" y="14647"/>
                        <a:pt x="2408" y="15611"/>
                        <a:pt x="2890" y="16092"/>
                      </a:cubicBezTo>
                      <a:cubicBezTo>
                        <a:pt x="4334" y="17055"/>
                        <a:pt x="5779" y="18019"/>
                        <a:pt x="7224" y="18500"/>
                      </a:cubicBezTo>
                      <a:cubicBezTo>
                        <a:pt x="8187" y="18982"/>
                        <a:pt x="9632" y="18500"/>
                        <a:pt x="10595" y="18019"/>
                      </a:cubicBezTo>
                      <a:lnTo>
                        <a:pt x="11558" y="17537"/>
                      </a:lnTo>
                      <a:cubicBezTo>
                        <a:pt x="12040" y="17055"/>
                        <a:pt x="12522" y="16092"/>
                        <a:pt x="12522" y="15611"/>
                      </a:cubicBezTo>
                      <a:cubicBezTo>
                        <a:pt x="13003" y="14166"/>
                        <a:pt x="13003" y="13203"/>
                        <a:pt x="13003" y="11758"/>
                      </a:cubicBezTo>
                      <a:cubicBezTo>
                        <a:pt x="13485" y="9350"/>
                        <a:pt x="13003" y="7905"/>
                        <a:pt x="12522" y="5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39"/>
                <p:cNvSpPr/>
                <p:nvPr/>
              </p:nvSpPr>
              <p:spPr>
                <a:xfrm>
                  <a:off x="5035102" y="4772632"/>
                  <a:ext cx="473466" cy="449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340" h="319342" extrusionOk="0">
                      <a:moveTo>
                        <a:pt x="223646" y="13003"/>
                      </a:moveTo>
                      <a:cubicBezTo>
                        <a:pt x="223646" y="13003"/>
                        <a:pt x="117214" y="41899"/>
                        <a:pt x="63756" y="102580"/>
                      </a:cubicBezTo>
                      <a:cubicBezTo>
                        <a:pt x="10781" y="163261"/>
                        <a:pt x="-1741" y="205642"/>
                        <a:pt x="186" y="230203"/>
                      </a:cubicBezTo>
                      <a:cubicBezTo>
                        <a:pt x="2112" y="254765"/>
                        <a:pt x="23302" y="257654"/>
                        <a:pt x="23302" y="257654"/>
                      </a:cubicBezTo>
                      <a:cubicBezTo>
                        <a:pt x="23302" y="257654"/>
                        <a:pt x="21857" y="276437"/>
                        <a:pt x="36305" y="285587"/>
                      </a:cubicBezTo>
                      <a:cubicBezTo>
                        <a:pt x="50753" y="294256"/>
                        <a:pt x="58940" y="286069"/>
                        <a:pt x="58940" y="286069"/>
                      </a:cubicBezTo>
                      <a:cubicBezTo>
                        <a:pt x="58940" y="286069"/>
                        <a:pt x="53161" y="295701"/>
                        <a:pt x="66164" y="306777"/>
                      </a:cubicBezTo>
                      <a:cubicBezTo>
                        <a:pt x="79167" y="317854"/>
                        <a:pt x="84947" y="308222"/>
                        <a:pt x="84947" y="308222"/>
                      </a:cubicBezTo>
                      <a:cubicBezTo>
                        <a:pt x="84947" y="308222"/>
                        <a:pt x="86391" y="322188"/>
                        <a:pt x="108545" y="318817"/>
                      </a:cubicBezTo>
                      <a:cubicBezTo>
                        <a:pt x="130217" y="315446"/>
                        <a:pt x="165373" y="240317"/>
                        <a:pt x="191379" y="219608"/>
                      </a:cubicBezTo>
                      <a:cubicBezTo>
                        <a:pt x="205827" y="208050"/>
                        <a:pt x="256877" y="197936"/>
                        <a:pt x="292515" y="183488"/>
                      </a:cubicBezTo>
                      <a:cubicBezTo>
                        <a:pt x="320447" y="172412"/>
                        <a:pt x="336340" y="154593"/>
                        <a:pt x="336340" y="154593"/>
                      </a:cubicBezTo>
                      <a:lnTo>
                        <a:pt x="293478" y="0"/>
                      </a:lnTo>
                      <a:lnTo>
                        <a:pt x="223646" y="13003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39"/>
                <p:cNvSpPr/>
                <p:nvPr/>
              </p:nvSpPr>
              <p:spPr>
                <a:xfrm>
                  <a:off x="5080667" y="4758391"/>
                  <a:ext cx="338411" cy="10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400" h="76591" extrusionOk="0">
                      <a:moveTo>
                        <a:pt x="240401" y="13007"/>
                      </a:moveTo>
                      <a:cubicBezTo>
                        <a:pt x="240401" y="13007"/>
                        <a:pt x="135413" y="-10591"/>
                        <a:pt x="79066" y="5783"/>
                      </a:cubicBezTo>
                      <a:cubicBezTo>
                        <a:pt x="28980" y="20231"/>
                        <a:pt x="-8103" y="46237"/>
                        <a:pt x="1529" y="68391"/>
                      </a:cubicBezTo>
                      <a:cubicBezTo>
                        <a:pt x="11161" y="90544"/>
                        <a:pt x="88698" y="61167"/>
                        <a:pt x="110370" y="57796"/>
                      </a:cubicBezTo>
                      <a:cubicBezTo>
                        <a:pt x="132041" y="54425"/>
                        <a:pt x="196575" y="46719"/>
                        <a:pt x="196575" y="46719"/>
                      </a:cubicBezTo>
                      <a:lnTo>
                        <a:pt x="240401" y="13007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39"/>
                <p:cNvSpPr/>
                <p:nvPr/>
              </p:nvSpPr>
              <p:spPr>
                <a:xfrm>
                  <a:off x="5103157" y="4775345"/>
                  <a:ext cx="64539" cy="58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47" h="41417" extrusionOk="0">
                      <a:moveTo>
                        <a:pt x="12040" y="41417"/>
                      </a:moveTo>
                      <a:lnTo>
                        <a:pt x="0" y="23117"/>
                      </a:lnTo>
                      <a:lnTo>
                        <a:pt x="2890" y="21190"/>
                      </a:lnTo>
                      <a:lnTo>
                        <a:pt x="13485" y="36601"/>
                      </a:lnTo>
                      <a:cubicBezTo>
                        <a:pt x="17338" y="35157"/>
                        <a:pt x="27451" y="30341"/>
                        <a:pt x="37083" y="22635"/>
                      </a:cubicBezTo>
                      <a:cubicBezTo>
                        <a:pt x="47678" y="14448"/>
                        <a:pt x="39009" y="2408"/>
                        <a:pt x="38528" y="1926"/>
                      </a:cubicBezTo>
                      <a:lnTo>
                        <a:pt x="41417" y="0"/>
                      </a:lnTo>
                      <a:cubicBezTo>
                        <a:pt x="45270" y="5297"/>
                        <a:pt x="50086" y="17337"/>
                        <a:pt x="39009" y="25525"/>
                      </a:cubicBezTo>
                      <a:cubicBezTo>
                        <a:pt x="26969" y="34675"/>
                        <a:pt x="13966" y="39972"/>
                        <a:pt x="13485" y="40454"/>
                      </a:cubicBezTo>
                      <a:lnTo>
                        <a:pt x="12040" y="414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39"/>
                <p:cNvSpPr/>
                <p:nvPr/>
              </p:nvSpPr>
              <p:spPr>
                <a:xfrm>
                  <a:off x="5066548" y="4872291"/>
                  <a:ext cx="237958" cy="263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40" h="186859" extrusionOk="0">
                      <a:moveTo>
                        <a:pt x="3371" y="186860"/>
                      </a:moveTo>
                      <a:lnTo>
                        <a:pt x="0" y="186378"/>
                      </a:lnTo>
                      <a:cubicBezTo>
                        <a:pt x="0" y="185896"/>
                        <a:pt x="7224" y="119436"/>
                        <a:pt x="56828" y="63571"/>
                      </a:cubicBezTo>
                      <a:cubicBezTo>
                        <a:pt x="106915" y="7706"/>
                        <a:pt x="168077" y="482"/>
                        <a:pt x="168559" y="0"/>
                      </a:cubicBezTo>
                      <a:lnTo>
                        <a:pt x="169040" y="3371"/>
                      </a:lnTo>
                      <a:cubicBezTo>
                        <a:pt x="168559" y="3371"/>
                        <a:pt x="108841" y="10595"/>
                        <a:pt x="59718" y="65497"/>
                      </a:cubicBezTo>
                      <a:cubicBezTo>
                        <a:pt x="10595" y="120881"/>
                        <a:pt x="3371" y="185896"/>
                        <a:pt x="3371" y="1868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39"/>
                <p:cNvSpPr/>
                <p:nvPr/>
              </p:nvSpPr>
              <p:spPr>
                <a:xfrm>
                  <a:off x="5117355" y="4912967"/>
                  <a:ext cx="214947" cy="26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94" h="185896" extrusionOk="0">
                      <a:moveTo>
                        <a:pt x="28" y="185896"/>
                      </a:moveTo>
                      <a:cubicBezTo>
                        <a:pt x="28" y="185415"/>
                        <a:pt x="-2862" y="129550"/>
                        <a:pt x="50114" y="68868"/>
                      </a:cubicBezTo>
                      <a:cubicBezTo>
                        <a:pt x="93458" y="19264"/>
                        <a:pt x="151249" y="0"/>
                        <a:pt x="151731" y="0"/>
                      </a:cubicBezTo>
                      <a:lnTo>
                        <a:pt x="152694" y="3371"/>
                      </a:lnTo>
                      <a:cubicBezTo>
                        <a:pt x="152213" y="3371"/>
                        <a:pt x="95384" y="22635"/>
                        <a:pt x="52522" y="71276"/>
                      </a:cubicBezTo>
                      <a:cubicBezTo>
                        <a:pt x="510" y="130994"/>
                        <a:pt x="3399" y="185415"/>
                        <a:pt x="3399" y="185896"/>
                      </a:cubicBezTo>
                      <a:lnTo>
                        <a:pt x="28" y="185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39"/>
                <p:cNvSpPr/>
                <p:nvPr/>
              </p:nvSpPr>
              <p:spPr>
                <a:xfrm>
                  <a:off x="5222476" y="4801784"/>
                  <a:ext cx="95590" cy="42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5" h="30340" extrusionOk="0">
                      <a:moveTo>
                        <a:pt x="1926" y="30341"/>
                      </a:moveTo>
                      <a:lnTo>
                        <a:pt x="0" y="27451"/>
                      </a:lnTo>
                      <a:cubicBezTo>
                        <a:pt x="19745" y="13966"/>
                        <a:pt x="65016" y="963"/>
                        <a:pt x="66942" y="0"/>
                      </a:cubicBezTo>
                      <a:lnTo>
                        <a:pt x="67905" y="3371"/>
                      </a:lnTo>
                      <a:cubicBezTo>
                        <a:pt x="67424" y="3853"/>
                        <a:pt x="21190" y="17338"/>
                        <a:pt x="1926" y="303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39"/>
                <p:cNvSpPr/>
                <p:nvPr/>
              </p:nvSpPr>
              <p:spPr>
                <a:xfrm>
                  <a:off x="5035363" y="5040618"/>
                  <a:ext cx="39320" cy="7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32" h="49946" extrusionOk="0">
                      <a:moveTo>
                        <a:pt x="20227" y="49946"/>
                      </a:moveTo>
                      <a:lnTo>
                        <a:pt x="0" y="41277"/>
                      </a:lnTo>
                      <a:lnTo>
                        <a:pt x="1445" y="37906"/>
                      </a:lnTo>
                      <a:lnTo>
                        <a:pt x="18301" y="45130"/>
                      </a:lnTo>
                      <a:cubicBezTo>
                        <a:pt x="19745" y="40796"/>
                        <a:pt x="24080" y="27793"/>
                        <a:pt x="24080" y="14789"/>
                      </a:cubicBezTo>
                      <a:cubicBezTo>
                        <a:pt x="24080" y="10937"/>
                        <a:pt x="23117" y="8047"/>
                        <a:pt x="20709" y="6121"/>
                      </a:cubicBezTo>
                      <a:cubicBezTo>
                        <a:pt x="15893" y="2268"/>
                        <a:pt x="7706" y="3713"/>
                        <a:pt x="7706" y="3713"/>
                      </a:cubicBezTo>
                      <a:lnTo>
                        <a:pt x="7224" y="342"/>
                      </a:lnTo>
                      <a:cubicBezTo>
                        <a:pt x="7706" y="342"/>
                        <a:pt x="17337" y="-1585"/>
                        <a:pt x="23117" y="3713"/>
                      </a:cubicBezTo>
                      <a:cubicBezTo>
                        <a:pt x="26488" y="6121"/>
                        <a:pt x="27933" y="10455"/>
                        <a:pt x="27933" y="15271"/>
                      </a:cubicBezTo>
                      <a:cubicBezTo>
                        <a:pt x="27933" y="32127"/>
                        <a:pt x="21672" y="48020"/>
                        <a:pt x="21672" y="48501"/>
                      </a:cubicBezTo>
                      <a:lnTo>
                        <a:pt x="20227" y="4994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39"/>
                <p:cNvSpPr/>
                <p:nvPr/>
              </p:nvSpPr>
              <p:spPr>
                <a:xfrm>
                  <a:off x="5118750" y="5119062"/>
                  <a:ext cx="34201" cy="6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6" h="48159" extrusionOk="0">
                      <a:moveTo>
                        <a:pt x="17819" y="48160"/>
                      </a:moveTo>
                      <a:lnTo>
                        <a:pt x="0" y="40936"/>
                      </a:lnTo>
                      <a:lnTo>
                        <a:pt x="1445" y="37565"/>
                      </a:lnTo>
                      <a:lnTo>
                        <a:pt x="15893" y="43344"/>
                      </a:lnTo>
                      <a:cubicBezTo>
                        <a:pt x="17337" y="39009"/>
                        <a:pt x="21190" y="26488"/>
                        <a:pt x="20227" y="15893"/>
                      </a:cubicBezTo>
                      <a:cubicBezTo>
                        <a:pt x="18782" y="3853"/>
                        <a:pt x="9150" y="3853"/>
                        <a:pt x="8669" y="3853"/>
                      </a:cubicBezTo>
                      <a:lnTo>
                        <a:pt x="8669" y="0"/>
                      </a:lnTo>
                      <a:cubicBezTo>
                        <a:pt x="8669" y="0"/>
                        <a:pt x="22635" y="0"/>
                        <a:pt x="24080" y="15411"/>
                      </a:cubicBezTo>
                      <a:cubicBezTo>
                        <a:pt x="25525" y="29859"/>
                        <a:pt x="19264" y="45752"/>
                        <a:pt x="19264" y="46233"/>
                      </a:cubicBezTo>
                      <a:lnTo>
                        <a:pt x="17819" y="481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39"/>
                <p:cNvSpPr/>
                <p:nvPr/>
              </p:nvSpPr>
              <p:spPr>
                <a:xfrm>
                  <a:off x="5156716" y="4959745"/>
                  <a:ext cx="223043" cy="24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45" h="175301" extrusionOk="0">
                      <a:moveTo>
                        <a:pt x="25525" y="175301"/>
                      </a:moveTo>
                      <a:lnTo>
                        <a:pt x="0" y="167596"/>
                      </a:lnTo>
                      <a:lnTo>
                        <a:pt x="482" y="166151"/>
                      </a:lnTo>
                      <a:cubicBezTo>
                        <a:pt x="482" y="165669"/>
                        <a:pt x="12522" y="118954"/>
                        <a:pt x="53939" y="71276"/>
                      </a:cubicBezTo>
                      <a:cubicBezTo>
                        <a:pt x="95838" y="23598"/>
                        <a:pt x="156519" y="0"/>
                        <a:pt x="157001" y="0"/>
                      </a:cubicBezTo>
                      <a:lnTo>
                        <a:pt x="158445" y="3371"/>
                      </a:lnTo>
                      <a:cubicBezTo>
                        <a:pt x="157964" y="3371"/>
                        <a:pt x="97764" y="26969"/>
                        <a:pt x="56828" y="73684"/>
                      </a:cubicBezTo>
                      <a:cubicBezTo>
                        <a:pt x="39491" y="93430"/>
                        <a:pt x="27451" y="113175"/>
                        <a:pt x="19264" y="129068"/>
                      </a:cubicBezTo>
                      <a:cubicBezTo>
                        <a:pt x="25043" y="131476"/>
                        <a:pt x="33230" y="137255"/>
                        <a:pt x="32267" y="146887"/>
                      </a:cubicBezTo>
                      <a:cubicBezTo>
                        <a:pt x="31304" y="159409"/>
                        <a:pt x="26488" y="172893"/>
                        <a:pt x="26488" y="173857"/>
                      </a:cubicBezTo>
                      <a:lnTo>
                        <a:pt x="25525" y="175301"/>
                      </a:lnTo>
                      <a:close/>
                      <a:moveTo>
                        <a:pt x="4334" y="165188"/>
                      </a:moveTo>
                      <a:lnTo>
                        <a:pt x="23598" y="170967"/>
                      </a:lnTo>
                      <a:cubicBezTo>
                        <a:pt x="25043" y="167114"/>
                        <a:pt x="27933" y="156519"/>
                        <a:pt x="28896" y="146887"/>
                      </a:cubicBezTo>
                      <a:cubicBezTo>
                        <a:pt x="29377" y="137737"/>
                        <a:pt x="21190" y="133884"/>
                        <a:pt x="17819" y="132439"/>
                      </a:cubicBezTo>
                      <a:cubicBezTo>
                        <a:pt x="9150" y="148813"/>
                        <a:pt x="5298" y="160853"/>
                        <a:pt x="4334" y="1651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39"/>
                <p:cNvSpPr/>
                <p:nvPr/>
              </p:nvSpPr>
              <p:spPr>
                <a:xfrm>
                  <a:off x="5070616" y="5081097"/>
                  <a:ext cx="36122" cy="73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0" h="52012" extrusionOk="0">
                      <a:moveTo>
                        <a:pt x="19264" y="52013"/>
                      </a:moveTo>
                      <a:lnTo>
                        <a:pt x="0" y="45270"/>
                      </a:lnTo>
                      <a:lnTo>
                        <a:pt x="963" y="41899"/>
                      </a:lnTo>
                      <a:lnTo>
                        <a:pt x="16856" y="47197"/>
                      </a:lnTo>
                      <a:cubicBezTo>
                        <a:pt x="18782" y="41417"/>
                        <a:pt x="24080" y="22635"/>
                        <a:pt x="21672" y="13485"/>
                      </a:cubicBezTo>
                      <a:cubicBezTo>
                        <a:pt x="19264" y="3371"/>
                        <a:pt x="7224" y="3371"/>
                        <a:pt x="6742" y="3853"/>
                      </a:cubicBezTo>
                      <a:lnTo>
                        <a:pt x="6742" y="0"/>
                      </a:lnTo>
                      <a:cubicBezTo>
                        <a:pt x="12040" y="0"/>
                        <a:pt x="22635" y="2408"/>
                        <a:pt x="25043" y="12522"/>
                      </a:cubicBezTo>
                      <a:cubicBezTo>
                        <a:pt x="27933" y="24561"/>
                        <a:pt x="19746" y="49123"/>
                        <a:pt x="19746" y="50086"/>
                      </a:cubicBezTo>
                      <a:lnTo>
                        <a:pt x="19264" y="520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39"/>
                <p:cNvSpPr/>
                <p:nvPr/>
              </p:nvSpPr>
              <p:spPr>
                <a:xfrm>
                  <a:off x="4914011" y="3420812"/>
                  <a:ext cx="292193" cy="7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68" h="509047" extrusionOk="0">
                      <a:moveTo>
                        <a:pt x="172412" y="509048"/>
                      </a:moveTo>
                      <a:lnTo>
                        <a:pt x="170967" y="505677"/>
                      </a:lnTo>
                      <a:lnTo>
                        <a:pt x="202752" y="490266"/>
                      </a:lnTo>
                      <a:lnTo>
                        <a:pt x="0" y="1445"/>
                      </a:lnTo>
                      <a:lnTo>
                        <a:pt x="3371" y="0"/>
                      </a:lnTo>
                      <a:lnTo>
                        <a:pt x="207568" y="4921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39"/>
                <p:cNvSpPr/>
                <p:nvPr/>
              </p:nvSpPr>
              <p:spPr>
                <a:xfrm>
                  <a:off x="5488230" y="3493353"/>
                  <a:ext cx="100038" cy="227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65" h="161816" extrusionOk="0">
                      <a:moveTo>
                        <a:pt x="24080" y="161817"/>
                      </a:moveTo>
                      <a:lnTo>
                        <a:pt x="22153" y="158927"/>
                      </a:lnTo>
                      <a:cubicBezTo>
                        <a:pt x="22635" y="158445"/>
                        <a:pt x="76092" y="125697"/>
                        <a:pt x="66460" y="72721"/>
                      </a:cubicBezTo>
                      <a:cubicBezTo>
                        <a:pt x="57310" y="19745"/>
                        <a:pt x="482" y="3371"/>
                        <a:pt x="0" y="3371"/>
                      </a:cubicBezTo>
                      <a:lnTo>
                        <a:pt x="963" y="0"/>
                      </a:lnTo>
                      <a:cubicBezTo>
                        <a:pt x="1445" y="0"/>
                        <a:pt x="60200" y="16856"/>
                        <a:pt x="69832" y="72240"/>
                      </a:cubicBezTo>
                      <a:cubicBezTo>
                        <a:pt x="79945" y="127142"/>
                        <a:pt x="24561" y="161335"/>
                        <a:pt x="24080" y="1618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39"/>
                <p:cNvSpPr/>
                <p:nvPr/>
              </p:nvSpPr>
              <p:spPr>
                <a:xfrm>
                  <a:off x="5010280" y="3229633"/>
                  <a:ext cx="343237" cy="317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28" h="225387" extrusionOk="0">
                      <a:moveTo>
                        <a:pt x="114620" y="225387"/>
                      </a:moveTo>
                      <a:cubicBezTo>
                        <a:pt x="114138" y="225387"/>
                        <a:pt x="113657" y="225387"/>
                        <a:pt x="113657" y="224906"/>
                      </a:cubicBezTo>
                      <a:cubicBezTo>
                        <a:pt x="107396" y="221535"/>
                        <a:pt x="25043" y="52976"/>
                        <a:pt x="0" y="1445"/>
                      </a:cubicBezTo>
                      <a:lnTo>
                        <a:pt x="3371" y="0"/>
                      </a:lnTo>
                      <a:cubicBezTo>
                        <a:pt x="44307" y="84279"/>
                        <a:pt x="106433" y="209976"/>
                        <a:pt x="115102" y="221053"/>
                      </a:cubicBezTo>
                      <a:cubicBezTo>
                        <a:pt x="121844" y="213347"/>
                        <a:pt x="144479" y="143997"/>
                        <a:pt x="157964" y="100172"/>
                      </a:cubicBezTo>
                      <a:lnTo>
                        <a:pt x="158927" y="96801"/>
                      </a:lnTo>
                      <a:lnTo>
                        <a:pt x="160853" y="99691"/>
                      </a:lnTo>
                      <a:cubicBezTo>
                        <a:pt x="194084" y="142071"/>
                        <a:pt x="232130" y="186860"/>
                        <a:pt x="239835" y="189268"/>
                      </a:cubicBezTo>
                      <a:cubicBezTo>
                        <a:pt x="244170" y="179636"/>
                        <a:pt x="229722" y="79463"/>
                        <a:pt x="219127" y="17338"/>
                      </a:cubicBezTo>
                      <a:lnTo>
                        <a:pt x="222498" y="16856"/>
                      </a:lnTo>
                      <a:cubicBezTo>
                        <a:pt x="227314" y="44789"/>
                        <a:pt x="249949" y="183007"/>
                        <a:pt x="242243" y="192157"/>
                      </a:cubicBezTo>
                      <a:cubicBezTo>
                        <a:pt x="241762" y="192639"/>
                        <a:pt x="240798" y="193120"/>
                        <a:pt x="240317" y="193120"/>
                      </a:cubicBezTo>
                      <a:cubicBezTo>
                        <a:pt x="230685" y="193120"/>
                        <a:pt x="176264" y="124734"/>
                        <a:pt x="160372" y="104988"/>
                      </a:cubicBezTo>
                      <a:cubicBezTo>
                        <a:pt x="150740" y="136292"/>
                        <a:pt x="123770" y="222016"/>
                        <a:pt x="115583" y="225387"/>
                      </a:cubicBezTo>
                      <a:cubicBezTo>
                        <a:pt x="115102" y="225387"/>
                        <a:pt x="114620" y="225387"/>
                        <a:pt x="114620" y="2253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39"/>
                <p:cNvSpPr/>
                <p:nvPr/>
              </p:nvSpPr>
              <p:spPr>
                <a:xfrm>
                  <a:off x="5232646" y="3372000"/>
                  <a:ext cx="23752" cy="854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3" h="606812" extrusionOk="0">
                      <a:moveTo>
                        <a:pt x="8669" y="606812"/>
                      </a:moveTo>
                      <a:lnTo>
                        <a:pt x="5298" y="606812"/>
                      </a:lnTo>
                      <a:cubicBezTo>
                        <a:pt x="5298" y="604886"/>
                        <a:pt x="15893" y="395391"/>
                        <a:pt x="13003" y="245614"/>
                      </a:cubicBezTo>
                      <a:cubicBezTo>
                        <a:pt x="9632" y="95838"/>
                        <a:pt x="0" y="1445"/>
                        <a:pt x="0" y="482"/>
                      </a:cubicBezTo>
                      <a:lnTo>
                        <a:pt x="3371" y="0"/>
                      </a:lnTo>
                      <a:cubicBezTo>
                        <a:pt x="3371" y="963"/>
                        <a:pt x="13003" y="95356"/>
                        <a:pt x="16374" y="245614"/>
                      </a:cubicBezTo>
                      <a:cubicBezTo>
                        <a:pt x="19264" y="395391"/>
                        <a:pt x="8669" y="604886"/>
                        <a:pt x="8669" y="6068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0" name="Google Shape;350;p39"/>
                <p:cNvGrpSpPr/>
                <p:nvPr/>
              </p:nvGrpSpPr>
              <p:grpSpPr>
                <a:xfrm>
                  <a:off x="8039374" y="4094515"/>
                  <a:ext cx="705208" cy="1116230"/>
                  <a:chOff x="8039374" y="3996052"/>
                  <a:chExt cx="705208" cy="1116230"/>
                </a:xfrm>
              </p:grpSpPr>
              <p:sp>
                <p:nvSpPr>
                  <p:cNvPr id="351" name="Google Shape;351;p39"/>
                  <p:cNvSpPr/>
                  <p:nvPr/>
                </p:nvSpPr>
                <p:spPr>
                  <a:xfrm>
                    <a:off x="8039374" y="3996052"/>
                    <a:ext cx="705208" cy="611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965" h="434618" extrusionOk="0">
                        <a:moveTo>
                          <a:pt x="337570" y="424525"/>
                        </a:moveTo>
                        <a:cubicBezTo>
                          <a:pt x="337570" y="424525"/>
                          <a:pt x="415107" y="344579"/>
                          <a:pt x="458933" y="276193"/>
                        </a:cubicBezTo>
                        <a:cubicBezTo>
                          <a:pt x="502276" y="207806"/>
                          <a:pt x="525393" y="132195"/>
                          <a:pt x="461341" y="116303"/>
                        </a:cubicBezTo>
                        <a:cubicBezTo>
                          <a:pt x="397288" y="100410"/>
                          <a:pt x="339978" y="232849"/>
                          <a:pt x="319751" y="294493"/>
                        </a:cubicBezTo>
                        <a:cubicBezTo>
                          <a:pt x="299042" y="356138"/>
                          <a:pt x="288929" y="396592"/>
                          <a:pt x="288929" y="396592"/>
                        </a:cubicBezTo>
                        <a:cubicBezTo>
                          <a:pt x="288929" y="396592"/>
                          <a:pt x="349610" y="180355"/>
                          <a:pt x="347202" y="96075"/>
                        </a:cubicBezTo>
                        <a:cubicBezTo>
                          <a:pt x="344794" y="11314"/>
                          <a:pt x="273999" y="-32029"/>
                          <a:pt x="225840" y="27689"/>
                        </a:cubicBezTo>
                        <a:cubicBezTo>
                          <a:pt x="177680" y="86925"/>
                          <a:pt x="177680" y="192395"/>
                          <a:pt x="184904" y="267524"/>
                        </a:cubicBezTo>
                        <a:cubicBezTo>
                          <a:pt x="191646" y="343135"/>
                          <a:pt x="202241" y="396110"/>
                          <a:pt x="202241" y="396110"/>
                        </a:cubicBezTo>
                        <a:cubicBezTo>
                          <a:pt x="202241" y="396110"/>
                          <a:pt x="169011" y="235257"/>
                          <a:pt x="120852" y="178429"/>
                        </a:cubicBezTo>
                        <a:cubicBezTo>
                          <a:pt x="72692" y="121118"/>
                          <a:pt x="20198" y="111968"/>
                          <a:pt x="1897" y="180837"/>
                        </a:cubicBezTo>
                        <a:cubicBezTo>
                          <a:pt x="-16404" y="249223"/>
                          <a:pt x="102551" y="379736"/>
                          <a:pt x="150229" y="416337"/>
                        </a:cubicBezTo>
                        <a:cubicBezTo>
                          <a:pt x="198389" y="451976"/>
                          <a:pt x="337570" y="424525"/>
                          <a:pt x="337570" y="424525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39"/>
                  <p:cNvSpPr/>
                  <p:nvPr/>
                </p:nvSpPr>
                <p:spPr>
                  <a:xfrm rot="-5030020">
                    <a:off x="8148724" y="4291201"/>
                    <a:ext cx="506833" cy="5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759" h="3852" extrusionOk="0">
                        <a:moveTo>
                          <a:pt x="0" y="0"/>
                        </a:moveTo>
                        <a:lnTo>
                          <a:pt x="359760" y="0"/>
                        </a:lnTo>
                        <a:lnTo>
                          <a:pt x="359760" y="3853"/>
                        </a:lnTo>
                        <a:lnTo>
                          <a:pt x="0" y="385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39"/>
                  <p:cNvSpPr/>
                  <p:nvPr/>
                </p:nvSpPr>
                <p:spPr>
                  <a:xfrm rot="-1624665">
                    <a:off x="8176676" y="4218627"/>
                    <a:ext cx="4743" cy="3449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1" h="245143" extrusionOk="0">
                        <a:moveTo>
                          <a:pt x="0" y="0"/>
                        </a:moveTo>
                        <a:lnTo>
                          <a:pt x="3371" y="0"/>
                        </a:lnTo>
                        <a:lnTo>
                          <a:pt x="3371" y="245143"/>
                        </a:lnTo>
                        <a:lnTo>
                          <a:pt x="0" y="24514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39"/>
                  <p:cNvSpPr/>
                  <p:nvPr/>
                </p:nvSpPr>
                <p:spPr>
                  <a:xfrm rot="-3660061">
                    <a:off x="8392729" y="4376345"/>
                    <a:ext cx="383878" cy="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583" h="3852" extrusionOk="0">
                        <a:moveTo>
                          <a:pt x="0" y="0"/>
                        </a:moveTo>
                        <a:lnTo>
                          <a:pt x="272583" y="0"/>
                        </a:lnTo>
                        <a:lnTo>
                          <a:pt x="272583" y="3853"/>
                        </a:lnTo>
                        <a:lnTo>
                          <a:pt x="0" y="385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" name="Google Shape;355;p39"/>
                  <p:cNvSpPr/>
                  <p:nvPr/>
                </p:nvSpPr>
                <p:spPr>
                  <a:xfrm>
                    <a:off x="8081364" y="4543488"/>
                    <a:ext cx="618284" cy="568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216" h="404059" extrusionOk="0">
                        <a:moveTo>
                          <a:pt x="439216" y="3371"/>
                        </a:moveTo>
                        <a:cubicBezTo>
                          <a:pt x="439216" y="9632"/>
                          <a:pt x="414173" y="193120"/>
                          <a:pt x="387685" y="309667"/>
                        </a:cubicBezTo>
                        <a:cubicBezTo>
                          <a:pt x="375164" y="364569"/>
                          <a:pt x="326523" y="404060"/>
                          <a:pt x="269694" y="404060"/>
                        </a:cubicBezTo>
                        <a:lnTo>
                          <a:pt x="141590" y="404060"/>
                        </a:lnTo>
                        <a:cubicBezTo>
                          <a:pt x="80908" y="404060"/>
                          <a:pt x="29378" y="358790"/>
                          <a:pt x="21672" y="298108"/>
                        </a:cubicBezTo>
                        <a:lnTo>
                          <a:pt x="0" y="0"/>
                        </a:lnTo>
                        <a:lnTo>
                          <a:pt x="439216" y="337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6" name="Google Shape;356;p39"/>
                <p:cNvGrpSpPr/>
                <p:nvPr/>
              </p:nvGrpSpPr>
              <p:grpSpPr>
                <a:xfrm>
                  <a:off x="7382405" y="4404678"/>
                  <a:ext cx="424363" cy="779580"/>
                  <a:chOff x="7382405" y="4404678"/>
                  <a:chExt cx="424363" cy="779580"/>
                </a:xfrm>
              </p:grpSpPr>
              <p:sp>
                <p:nvSpPr>
                  <p:cNvPr id="357" name="Google Shape;357;p39"/>
                  <p:cNvSpPr/>
                  <p:nvPr/>
                </p:nvSpPr>
                <p:spPr>
                  <a:xfrm>
                    <a:off x="7382405" y="4461625"/>
                    <a:ext cx="125401" cy="3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5" h="266323" extrusionOk="0">
                        <a:moveTo>
                          <a:pt x="89095" y="263915"/>
                        </a:moveTo>
                        <a:lnTo>
                          <a:pt x="47678" y="0"/>
                        </a:lnTo>
                        <a:lnTo>
                          <a:pt x="0" y="8669"/>
                        </a:lnTo>
                        <a:lnTo>
                          <a:pt x="41899" y="26632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39"/>
                  <p:cNvSpPr/>
                  <p:nvPr/>
                </p:nvSpPr>
                <p:spPr>
                  <a:xfrm>
                    <a:off x="7426471" y="4465014"/>
                    <a:ext cx="63039" cy="33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88" h="238872" extrusionOk="0">
                        <a:moveTo>
                          <a:pt x="41417" y="238872"/>
                        </a:moveTo>
                        <a:lnTo>
                          <a:pt x="0" y="482"/>
                        </a:lnTo>
                        <a:lnTo>
                          <a:pt x="3853" y="0"/>
                        </a:lnTo>
                        <a:lnTo>
                          <a:pt x="44788" y="23790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39"/>
                  <p:cNvSpPr/>
                  <p:nvPr/>
                </p:nvSpPr>
                <p:spPr>
                  <a:xfrm>
                    <a:off x="7471215" y="4499590"/>
                    <a:ext cx="58294" cy="2812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" h="199805" extrusionOk="0">
                        <a:moveTo>
                          <a:pt x="41417" y="963"/>
                        </a:moveTo>
                        <a:lnTo>
                          <a:pt x="7706" y="0"/>
                        </a:lnTo>
                        <a:lnTo>
                          <a:pt x="0" y="198899"/>
                        </a:lnTo>
                        <a:cubicBezTo>
                          <a:pt x="0" y="198899"/>
                          <a:pt x="10114" y="202271"/>
                          <a:pt x="13485" y="196010"/>
                        </a:cubicBezTo>
                        <a:cubicBezTo>
                          <a:pt x="16856" y="189268"/>
                          <a:pt x="17338" y="165669"/>
                          <a:pt x="11077" y="152185"/>
                        </a:cubicBezTo>
                        <a:lnTo>
                          <a:pt x="17338" y="10595"/>
                        </a:lnTo>
                        <a:lnTo>
                          <a:pt x="40454" y="9632"/>
                        </a:lnTo>
                        <a:lnTo>
                          <a:pt x="41417" y="963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39"/>
                  <p:cNvSpPr/>
                  <p:nvPr/>
                </p:nvSpPr>
                <p:spPr>
                  <a:xfrm>
                    <a:off x="7543755" y="4425016"/>
                    <a:ext cx="48805" cy="76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75" h="54420" extrusionOk="0">
                        <a:moveTo>
                          <a:pt x="33712" y="51531"/>
                        </a:moveTo>
                        <a:lnTo>
                          <a:pt x="34675" y="963"/>
                        </a:lnTo>
                        <a:lnTo>
                          <a:pt x="963" y="0"/>
                        </a:lnTo>
                        <a:lnTo>
                          <a:pt x="0" y="5442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39"/>
                  <p:cNvSpPr/>
                  <p:nvPr/>
                </p:nvSpPr>
                <p:spPr>
                  <a:xfrm>
                    <a:off x="7515282" y="4497556"/>
                    <a:ext cx="85409" cy="44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81" h="317372" extrusionOk="0">
                        <a:moveTo>
                          <a:pt x="60681" y="0"/>
                        </a:moveTo>
                        <a:lnTo>
                          <a:pt x="50568" y="317372"/>
                        </a:lnTo>
                        <a:lnTo>
                          <a:pt x="0" y="316409"/>
                        </a:lnTo>
                        <a:lnTo>
                          <a:pt x="10114" y="240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" name="Google Shape;362;p39"/>
                  <p:cNvSpPr/>
                  <p:nvPr/>
                </p:nvSpPr>
                <p:spPr>
                  <a:xfrm>
                    <a:off x="7593246" y="4404678"/>
                    <a:ext cx="213522" cy="480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703" h="341452" extrusionOk="0">
                        <a:moveTo>
                          <a:pt x="0" y="302443"/>
                        </a:moveTo>
                        <a:lnTo>
                          <a:pt x="67424" y="0"/>
                        </a:lnTo>
                        <a:lnTo>
                          <a:pt x="151703" y="12040"/>
                        </a:lnTo>
                        <a:lnTo>
                          <a:pt x="87169" y="341452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" name="Google Shape;363;p39"/>
                  <p:cNvSpPr/>
                  <p:nvPr/>
                </p:nvSpPr>
                <p:spPr>
                  <a:xfrm>
                    <a:off x="7418336" y="4797885"/>
                    <a:ext cx="351125" cy="386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467" h="274510" extrusionOk="0">
                        <a:moveTo>
                          <a:pt x="249467" y="9150"/>
                        </a:moveTo>
                        <a:lnTo>
                          <a:pt x="196491" y="274510"/>
                        </a:lnTo>
                        <a:lnTo>
                          <a:pt x="44788" y="2745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39"/>
                  <p:cNvSpPr/>
                  <p:nvPr/>
                </p:nvSpPr>
                <p:spPr>
                  <a:xfrm>
                    <a:off x="7514603" y="4481963"/>
                    <a:ext cx="95576" cy="44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5" h="31785" extrusionOk="0">
                        <a:moveTo>
                          <a:pt x="67905" y="4816"/>
                        </a:moveTo>
                        <a:lnTo>
                          <a:pt x="67424" y="31785"/>
                        </a:lnTo>
                        <a:lnTo>
                          <a:pt x="0" y="30341"/>
                        </a:lnTo>
                        <a:lnTo>
                          <a:pt x="48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39"/>
                  <p:cNvSpPr/>
                  <p:nvPr/>
                </p:nvSpPr>
                <p:spPr>
                  <a:xfrm rot="-588811">
                    <a:off x="7425956" y="4468339"/>
                    <a:ext cx="4747" cy="3336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1" h="236946" extrusionOk="0">
                        <a:moveTo>
                          <a:pt x="0" y="0"/>
                        </a:moveTo>
                        <a:lnTo>
                          <a:pt x="3371" y="0"/>
                        </a:lnTo>
                        <a:lnTo>
                          <a:pt x="3371" y="236947"/>
                        </a:lnTo>
                        <a:lnTo>
                          <a:pt x="0" y="23694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39"/>
                  <p:cNvSpPr/>
                  <p:nvPr/>
                </p:nvSpPr>
                <p:spPr>
                  <a:xfrm rot="-4933815">
                    <a:off x="7780779" y="4417308"/>
                    <a:ext cx="5414" cy="3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3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39"/>
                  <p:cNvSpPr/>
                  <p:nvPr/>
                </p:nvSpPr>
                <p:spPr>
                  <a:xfrm rot="-4933815">
                    <a:off x="7770648" y="4450272"/>
                    <a:ext cx="5414" cy="3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3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39"/>
                  <p:cNvSpPr/>
                  <p:nvPr/>
                </p:nvSpPr>
                <p:spPr>
                  <a:xfrm rot="-4933815">
                    <a:off x="7765128" y="4483227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9" name="Google Shape;369;p39"/>
                  <p:cNvSpPr/>
                  <p:nvPr/>
                </p:nvSpPr>
                <p:spPr>
                  <a:xfrm rot="-4933815">
                    <a:off x="7760035" y="4511725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5"/>
                        </a:lnTo>
                        <a:lnTo>
                          <a:pt x="0" y="2841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" name="Google Shape;370;p39"/>
                  <p:cNvSpPr/>
                  <p:nvPr/>
                </p:nvSpPr>
                <p:spPr>
                  <a:xfrm rot="-4933815">
                    <a:off x="7754395" y="4544814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39"/>
                  <p:cNvSpPr/>
                  <p:nvPr/>
                </p:nvSpPr>
                <p:spPr>
                  <a:xfrm rot="-4933815">
                    <a:off x="7748571" y="4578709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5"/>
                        </a:lnTo>
                        <a:lnTo>
                          <a:pt x="0" y="2841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39"/>
                  <p:cNvSpPr/>
                  <p:nvPr/>
                </p:nvSpPr>
                <p:spPr>
                  <a:xfrm rot="-4933815">
                    <a:off x="7743054" y="4611663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5"/>
                        </a:lnTo>
                        <a:lnTo>
                          <a:pt x="0" y="2841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39"/>
                  <p:cNvSpPr/>
                  <p:nvPr/>
                </p:nvSpPr>
                <p:spPr>
                  <a:xfrm rot="-4933815">
                    <a:off x="7732667" y="4649293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39"/>
                  <p:cNvSpPr/>
                  <p:nvPr/>
                </p:nvSpPr>
                <p:spPr>
                  <a:xfrm rot="-4933815">
                    <a:off x="7727375" y="4682587"/>
                    <a:ext cx="5414" cy="3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3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39"/>
                  <p:cNvSpPr/>
                  <p:nvPr/>
                </p:nvSpPr>
                <p:spPr>
                  <a:xfrm rot="-4933815">
                    <a:off x="7721933" y="4720175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5"/>
                        </a:lnTo>
                        <a:lnTo>
                          <a:pt x="0" y="2841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" name="Google Shape;376;p39"/>
                  <p:cNvSpPr/>
                  <p:nvPr/>
                </p:nvSpPr>
                <p:spPr>
                  <a:xfrm rot="-4933815">
                    <a:off x="7716468" y="4753471"/>
                    <a:ext cx="5414" cy="3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3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pic>
        <p:nvPicPr>
          <p:cNvPr id="2" name="Picture 2" descr="A circular logo with a black background&#10;&#10;Description automatically generated">
            <a:extLst>
              <a:ext uri="{FF2B5EF4-FFF2-40B4-BE49-F238E27FC236}">
                <a16:creationId xmlns:a16="http://schemas.microsoft.com/office/drawing/2014/main" id="{FB12B308-BF83-C6CF-DFE2-61A3ECBC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03" y="250976"/>
            <a:ext cx="1045579" cy="104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square with white letters&#10;&#10;Description automatically generated">
            <a:extLst>
              <a:ext uri="{FF2B5EF4-FFF2-40B4-BE49-F238E27FC236}">
                <a16:creationId xmlns:a16="http://schemas.microsoft.com/office/drawing/2014/main" id="{7F9A5CA2-61B0-DB0B-A67D-7F50584C4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8298">
            <a:off x="7251922" y="2988689"/>
            <a:ext cx="1094715" cy="810760"/>
          </a:xfrm>
          <a:prstGeom prst="rect">
            <a:avLst/>
          </a:prstGeom>
          <a:scene3d>
            <a:camera prst="perspectiveHeroicExtremeLeftFacing" fov="6300000">
              <a:rot lat="600000" lon="2400000" rev="21594000"/>
            </a:camera>
            <a:lightRig rig="threePt" dir="t"/>
          </a:scene3d>
          <a:sp3d z="6350"/>
        </p:spPr>
      </p:pic>
      <p:sp>
        <p:nvSpPr>
          <p:cNvPr id="8" name="Google Shape;254;p39">
            <a:extLst>
              <a:ext uri="{FF2B5EF4-FFF2-40B4-BE49-F238E27FC236}">
                <a16:creationId xmlns:a16="http://schemas.microsoft.com/office/drawing/2014/main" id="{909BCC7A-F02C-316D-DCD8-9546A2D38007}"/>
              </a:ext>
            </a:extLst>
          </p:cNvPr>
          <p:cNvSpPr txBox="1">
            <a:spLocks/>
          </p:cNvSpPr>
          <p:nvPr/>
        </p:nvSpPr>
        <p:spPr>
          <a:xfrm>
            <a:off x="2656659" y="4229843"/>
            <a:ext cx="1574705" cy="6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US" sz="1200" dirty="0"/>
              <a:t>Dr Donia Gamal </a:t>
            </a:r>
          </a:p>
          <a:p>
            <a:pPr marL="0" indent="0" algn="ctr"/>
            <a:r>
              <a:rPr lang="en-US" sz="1200" dirty="0"/>
              <a:t>TA Lamis Hassan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2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54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5B0D8-2644-ECFB-50FB-3D8BD033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</a:t>
            </a:r>
            <a:r>
              <a:rPr lang="en-US" sz="2400" dirty="0"/>
              <a:t>: Logic Layer</a:t>
            </a:r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DD45452-2601-D887-5683-B1AAA4A6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81" b="13319"/>
          <a:stretch/>
        </p:blipFill>
        <p:spPr>
          <a:xfrm>
            <a:off x="250399" y="1658867"/>
            <a:ext cx="8643202" cy="3220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5BE464-D742-D461-73D0-ACFC99621F35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9136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5B0D8-2644-ECFB-50FB-3D8BD0339A4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200"/>
            </a:pPr>
            <a:r>
              <a:rPr lang="en-US" sz="3200" dirty="0">
                <a:solidFill>
                  <a:schemeClr val="dk1"/>
                </a:solidFill>
                <a:latin typeface="Onest SemiBold"/>
                <a:sym typeface="Onest SemiBold"/>
              </a:rPr>
              <a:t>System Architecture </a:t>
            </a:r>
            <a:r>
              <a:rPr lang="en-US" sz="2400" dirty="0">
                <a:solidFill>
                  <a:schemeClr val="dk1"/>
                </a:solidFill>
                <a:latin typeface="Onest SemiBold"/>
                <a:sym typeface="Onest SemiBold"/>
              </a:rPr>
              <a:t>: Data Layer</a:t>
            </a:r>
            <a:endParaRPr lang="en-US" sz="3200" dirty="0">
              <a:solidFill>
                <a:schemeClr val="dk1"/>
              </a:solidFill>
              <a:latin typeface="Onest SemiBold"/>
              <a:sym typeface="Onest SemiBold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DD45452-2601-D887-5683-B1AAA4A6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37"/>
          <a:stretch/>
        </p:blipFill>
        <p:spPr>
          <a:xfrm>
            <a:off x="293568" y="2379059"/>
            <a:ext cx="8556864" cy="841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6C5D06-C26A-D596-110C-7ED8ABF7640D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9506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6386;p85">
            <a:extLst>
              <a:ext uri="{FF2B5EF4-FFF2-40B4-BE49-F238E27FC236}">
                <a16:creationId xmlns:a16="http://schemas.microsoft.com/office/drawing/2014/main" id="{772F2805-CCF5-2707-4357-8A5AD81F1A51}"/>
              </a:ext>
            </a:extLst>
          </p:cNvPr>
          <p:cNvGrpSpPr/>
          <p:nvPr/>
        </p:nvGrpSpPr>
        <p:grpSpPr>
          <a:xfrm>
            <a:off x="1802500" y="2934300"/>
            <a:ext cx="5538999" cy="1771573"/>
            <a:chOff x="246070" y="1983375"/>
            <a:chExt cx="1855347" cy="616849"/>
          </a:xfrm>
        </p:grpSpPr>
        <p:sp>
          <p:nvSpPr>
            <p:cNvPr id="9" name="Google Shape;6387;p85">
              <a:extLst>
                <a:ext uri="{FF2B5EF4-FFF2-40B4-BE49-F238E27FC236}">
                  <a16:creationId xmlns:a16="http://schemas.microsoft.com/office/drawing/2014/main" id="{4EF01062-4B32-8433-0EBB-9C9CC415DEC9}"/>
                </a:ext>
              </a:extLst>
            </p:cNvPr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88;p85">
              <a:extLst>
                <a:ext uri="{FF2B5EF4-FFF2-40B4-BE49-F238E27FC236}">
                  <a16:creationId xmlns:a16="http://schemas.microsoft.com/office/drawing/2014/main" id="{A94D4F9B-8E94-6A62-5833-C290A7ACA71A}"/>
                </a:ext>
              </a:extLst>
            </p:cNvPr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89;p85">
              <a:extLst>
                <a:ext uri="{FF2B5EF4-FFF2-40B4-BE49-F238E27FC236}">
                  <a16:creationId xmlns:a16="http://schemas.microsoft.com/office/drawing/2014/main" id="{62B680D8-01F3-251F-D6F1-C9692DC57DB7}"/>
                </a:ext>
              </a:extLst>
            </p:cNvPr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90;p85">
              <a:extLst>
                <a:ext uri="{FF2B5EF4-FFF2-40B4-BE49-F238E27FC236}">
                  <a16:creationId xmlns:a16="http://schemas.microsoft.com/office/drawing/2014/main" id="{2F8DEFAF-ACE7-B230-545C-7AD9FDE5C87D}"/>
                </a:ext>
              </a:extLst>
            </p:cNvPr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1;p85">
              <a:extLst>
                <a:ext uri="{FF2B5EF4-FFF2-40B4-BE49-F238E27FC236}">
                  <a16:creationId xmlns:a16="http://schemas.microsoft.com/office/drawing/2014/main" id="{B16975DE-F4C6-EAA7-3B4C-EAD9E6DA6AE7}"/>
                </a:ext>
              </a:extLst>
            </p:cNvPr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92;p85">
              <a:extLst>
                <a:ext uri="{FF2B5EF4-FFF2-40B4-BE49-F238E27FC236}">
                  <a16:creationId xmlns:a16="http://schemas.microsoft.com/office/drawing/2014/main" id="{154E78CB-2E7C-8591-17CE-1468F74BA453}"/>
                </a:ext>
              </a:extLst>
            </p:cNvPr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3;p85">
              <a:extLst>
                <a:ext uri="{FF2B5EF4-FFF2-40B4-BE49-F238E27FC236}">
                  <a16:creationId xmlns:a16="http://schemas.microsoft.com/office/drawing/2014/main" id="{3071C1F4-CC0B-21DD-F767-ED177BC31E67}"/>
                </a:ext>
              </a:extLst>
            </p:cNvPr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94;p85">
              <a:extLst>
                <a:ext uri="{FF2B5EF4-FFF2-40B4-BE49-F238E27FC236}">
                  <a16:creationId xmlns:a16="http://schemas.microsoft.com/office/drawing/2014/main" id="{F997184C-6A93-5B2E-7B8E-6E72B379F898}"/>
                </a:ext>
              </a:extLst>
            </p:cNvPr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95;p85">
              <a:extLst>
                <a:ext uri="{FF2B5EF4-FFF2-40B4-BE49-F238E27FC236}">
                  <a16:creationId xmlns:a16="http://schemas.microsoft.com/office/drawing/2014/main" id="{8821A5A9-BB73-3819-A5F8-DADDF3668658}"/>
                </a:ext>
              </a:extLst>
            </p:cNvPr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17;p66">
            <a:extLst>
              <a:ext uri="{FF2B5EF4-FFF2-40B4-BE49-F238E27FC236}">
                <a16:creationId xmlns:a16="http://schemas.microsoft.com/office/drawing/2014/main" id="{47F83C40-CB17-4432-3D7F-1C9DDBAF41D4}"/>
              </a:ext>
            </a:extLst>
          </p:cNvPr>
          <p:cNvSpPr txBox="1">
            <a:spLocks/>
          </p:cNvSpPr>
          <p:nvPr/>
        </p:nvSpPr>
        <p:spPr>
          <a:xfrm>
            <a:off x="4112110" y="437627"/>
            <a:ext cx="978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6000"/>
              <a:buFont typeface="Onest SemiBold"/>
              <a:buNone/>
              <a:defRPr sz="4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3" name="Google Shape;1716;p66">
            <a:extLst>
              <a:ext uri="{FF2B5EF4-FFF2-40B4-BE49-F238E27FC236}">
                <a16:creationId xmlns:a16="http://schemas.microsoft.com/office/drawing/2014/main" id="{71B44BBC-C023-4C62-1E90-59E86378A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8410" y="1087135"/>
            <a:ext cx="4265400" cy="148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3600"/>
            </a:pPr>
            <a:r>
              <a:rPr lang="en" sz="4200" dirty="0"/>
              <a:t>Data </a:t>
            </a:r>
            <a:r>
              <a:rPr lang="en-US" sz="4200" dirty="0"/>
              <a:t>Preparation</a:t>
            </a:r>
            <a:endParaRPr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01D83849-424F-1837-B6FA-48376AD9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92" y="895350"/>
            <a:ext cx="391269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21">
            <a:extLst>
              <a:ext uri="{FF2B5EF4-FFF2-40B4-BE49-F238E27FC236}">
                <a16:creationId xmlns:a16="http://schemas.microsoft.com/office/drawing/2014/main" id="{92C4AFC3-79BF-3147-3BD0-66CFF786F281}"/>
              </a:ext>
            </a:extLst>
          </p:cNvPr>
          <p:cNvSpPr/>
          <p:nvPr/>
        </p:nvSpPr>
        <p:spPr>
          <a:xfrm>
            <a:off x="5395004" y="1944546"/>
            <a:ext cx="1992061" cy="20520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none" lIns="0" tIns="0" rIns="0" bIns="0" anchor="t">
            <a:noAutofit/>
          </a:bodyPr>
          <a:lstStyle/>
          <a:p>
            <a:pPr marL="0" lvl="1"/>
            <a:r>
              <a:rPr lang="en-US" altLang="zh-CN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Montserrat" panose="00000500000000000000" charset="0"/>
              </a:rPr>
              <a:t>Text Binary Classification</a:t>
            </a:r>
            <a:endParaRPr lang="zh-CN" altLang="en-US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Montserrat" panose="00000500000000000000" charset="0"/>
            </a:endParaRPr>
          </a:p>
        </p:txBody>
      </p:sp>
      <p:sp>
        <p:nvSpPr>
          <p:cNvPr id="16" name="矩形 22">
            <a:extLst>
              <a:ext uri="{FF2B5EF4-FFF2-40B4-BE49-F238E27FC236}">
                <a16:creationId xmlns:a16="http://schemas.microsoft.com/office/drawing/2014/main" id="{66C90FE3-AAEA-1139-96A1-63FDBFB8B9CC}"/>
              </a:ext>
            </a:extLst>
          </p:cNvPr>
          <p:cNvSpPr/>
          <p:nvPr/>
        </p:nvSpPr>
        <p:spPr>
          <a:xfrm>
            <a:off x="5385046" y="2179631"/>
            <a:ext cx="2948656" cy="292676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0" tIns="0" rIns="0" bIns="0" anchor="t">
            <a:no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Montserrat" panose="00000500000000000000" charset="0"/>
              </a:rPr>
              <a:t>Cyberbullying, hate speech, offensive…</a:t>
            </a:r>
            <a:endParaRPr lang="zh-CN" alt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Montserrat" panose="00000500000000000000" charset="0"/>
            </a:endParaRPr>
          </a:p>
        </p:txBody>
      </p:sp>
      <p:sp>
        <p:nvSpPr>
          <p:cNvPr id="17" name="矩形 21">
            <a:extLst>
              <a:ext uri="{FF2B5EF4-FFF2-40B4-BE49-F238E27FC236}">
                <a16:creationId xmlns:a16="http://schemas.microsoft.com/office/drawing/2014/main" id="{857EC6E6-5A50-F1F7-FAC2-A77280D2DDC3}"/>
              </a:ext>
            </a:extLst>
          </p:cNvPr>
          <p:cNvSpPr/>
          <p:nvPr/>
        </p:nvSpPr>
        <p:spPr>
          <a:xfrm>
            <a:off x="5399322" y="2965571"/>
            <a:ext cx="1992061" cy="20520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none" lIns="0" tIns="0" rIns="0" bIns="0" anchor="t">
            <a:noAutofit/>
          </a:bodyPr>
          <a:lstStyle/>
          <a:p>
            <a:pPr marL="0" lvl="1"/>
            <a:r>
              <a:rPr lang="en-US" altLang="zh-CN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Montserrat" panose="00000500000000000000" charset="0"/>
              </a:rPr>
              <a:t>Binary Image Classification</a:t>
            </a:r>
            <a:endParaRPr lang="zh-CN" altLang="en-US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Montserrat" panose="00000500000000000000" charset="0"/>
            </a:endParaRPr>
          </a:p>
        </p:txBody>
      </p:sp>
      <p:sp>
        <p:nvSpPr>
          <p:cNvPr id="18" name="矩形 22">
            <a:extLst>
              <a:ext uri="{FF2B5EF4-FFF2-40B4-BE49-F238E27FC236}">
                <a16:creationId xmlns:a16="http://schemas.microsoft.com/office/drawing/2014/main" id="{91969CCA-91A2-6A59-722F-CC63057E0A1C}"/>
              </a:ext>
            </a:extLst>
          </p:cNvPr>
          <p:cNvSpPr/>
          <p:nvPr/>
        </p:nvSpPr>
        <p:spPr>
          <a:xfrm>
            <a:off x="5389364" y="3200656"/>
            <a:ext cx="2948656" cy="292676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0" tIns="0" rIns="0" bIns="0" anchor="t">
            <a:norm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Montserrat" panose="00000500000000000000" charset="0"/>
              </a:rPr>
              <a:t>Violence &amp; Non-violence</a:t>
            </a:r>
            <a:endParaRPr lang="zh-CN" alt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Montserrat" panose="00000500000000000000" charset="0"/>
            </a:endParaRPr>
          </a:p>
        </p:txBody>
      </p:sp>
      <p:sp>
        <p:nvSpPr>
          <p:cNvPr id="19" name="矩形 21">
            <a:extLst>
              <a:ext uri="{FF2B5EF4-FFF2-40B4-BE49-F238E27FC236}">
                <a16:creationId xmlns:a16="http://schemas.microsoft.com/office/drawing/2014/main" id="{03C3AB35-D333-0CFB-44F3-8EF30314BB63}"/>
              </a:ext>
            </a:extLst>
          </p:cNvPr>
          <p:cNvSpPr/>
          <p:nvPr/>
        </p:nvSpPr>
        <p:spPr>
          <a:xfrm>
            <a:off x="5394692" y="3905035"/>
            <a:ext cx="1992061" cy="205207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none" lIns="0" tIns="0" rIns="0" bIns="0" anchor="t">
            <a:noAutofit/>
          </a:bodyPr>
          <a:lstStyle/>
          <a:p>
            <a:pPr marL="0" lvl="1"/>
            <a:r>
              <a:rPr lang="en-US" altLang="zh-CN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Montserrat" panose="00000500000000000000" charset="0"/>
              </a:rPr>
              <a:t>Multiclass Image Classification</a:t>
            </a:r>
            <a:endParaRPr lang="zh-CN" altLang="en-US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Montserrat" panose="00000500000000000000" charset="0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9CD27C26-D2CF-ED36-698A-2038AE66187B}"/>
              </a:ext>
            </a:extLst>
          </p:cNvPr>
          <p:cNvSpPr/>
          <p:nvPr/>
        </p:nvSpPr>
        <p:spPr>
          <a:xfrm>
            <a:off x="5384734" y="4140119"/>
            <a:ext cx="2948656" cy="340731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0" tIns="0" rIns="0" bIns="0" anchor="t">
            <a:noAutofit/>
          </a:bodyPr>
          <a:lstStyle/>
          <a:p>
            <a:pPr marL="0" lvl="1"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Montserrat" panose="00000500000000000000" charset="0"/>
              </a:rPr>
              <a:t>Fire, accidents, damaged buildings &amp; normal content</a:t>
            </a:r>
            <a:endParaRPr lang="zh-CN" alt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Montserrat" panose="00000500000000000000" charset="0"/>
            </a:endParaRPr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314D581A-CFA5-FFA4-F5AF-6EF779D4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92" y="1912466"/>
            <a:ext cx="2388412" cy="59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76AFA9C0-9E0E-B730-66E3-7EFCCEA39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92" y="2906664"/>
            <a:ext cx="2388412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C813A498-4FA7-D8D8-BA02-B298F89A9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91" y="3890518"/>
            <a:ext cx="2388413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375FA-8E8B-D2F6-8BBD-EC81AE71B720}"/>
              </a:ext>
            </a:extLst>
          </p:cNvPr>
          <p:cNvGrpSpPr/>
          <p:nvPr/>
        </p:nvGrpSpPr>
        <p:grpSpPr>
          <a:xfrm>
            <a:off x="2608274" y="1870839"/>
            <a:ext cx="646331" cy="646331"/>
            <a:chOff x="3004782" y="1870839"/>
            <a:chExt cx="646331" cy="646331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5E428AFA-AC83-6B8A-6498-C3EE94F03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82" y="1870839"/>
              <a:ext cx="646331" cy="64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BCDEE80-BEBB-6BF4-41FA-72B531EBD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6481" y="2011124"/>
              <a:ext cx="320040" cy="36576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289434-D6E0-8196-868E-939B946B44B3}"/>
              </a:ext>
            </a:extLst>
          </p:cNvPr>
          <p:cNvGrpSpPr/>
          <p:nvPr/>
        </p:nvGrpSpPr>
        <p:grpSpPr>
          <a:xfrm>
            <a:off x="2611298" y="2890770"/>
            <a:ext cx="649224" cy="649224"/>
            <a:chOff x="3007806" y="2890770"/>
            <a:chExt cx="649224" cy="649224"/>
          </a:xfrm>
        </p:grpSpPr>
        <p:pic>
          <p:nvPicPr>
            <p:cNvPr id="28" name="Picture 9">
              <a:extLst>
                <a:ext uri="{FF2B5EF4-FFF2-40B4-BE49-F238E27FC236}">
                  <a16:creationId xmlns:a16="http://schemas.microsoft.com/office/drawing/2014/main" id="{680F1021-5731-0299-678A-F1643B0A5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806" y="2890770"/>
              <a:ext cx="649224" cy="64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32F8D63-8100-4E8C-5F8F-8F4288D9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98882" y="3080714"/>
              <a:ext cx="274320" cy="2743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6E34E0-600D-EAD0-5EF3-FBCC6783B099}"/>
              </a:ext>
            </a:extLst>
          </p:cNvPr>
          <p:cNvGrpSpPr/>
          <p:nvPr/>
        </p:nvGrpSpPr>
        <p:grpSpPr>
          <a:xfrm>
            <a:off x="2605381" y="3859979"/>
            <a:ext cx="649224" cy="649224"/>
            <a:chOff x="3001889" y="3859979"/>
            <a:chExt cx="649224" cy="649224"/>
          </a:xfrm>
        </p:grpSpPr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CE07BB06-4D01-8899-7D4B-D82133604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889" y="3859979"/>
              <a:ext cx="649224" cy="64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0322F084-87AB-BC38-1135-BD8BDC0D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72196" y="4050298"/>
              <a:ext cx="308610" cy="27432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1ADE36-B0F9-25CF-A5D0-C01F21CAA6DD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4112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6625D24D-FDE9-6DA4-AFED-456DBA9D6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91786"/>
              </p:ext>
            </p:extLst>
          </p:nvPr>
        </p:nvGraphicFramePr>
        <p:xfrm>
          <a:off x="306881" y="1190415"/>
          <a:ext cx="8530238" cy="3200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052">
                  <a:extLst>
                    <a:ext uri="{9D8B030D-6E8A-4147-A177-3AD203B41FA5}">
                      <a16:colId xmlns:a16="http://schemas.microsoft.com/office/drawing/2014/main" val="3566246353"/>
                    </a:ext>
                  </a:extLst>
                </a:gridCol>
                <a:gridCol w="3602667">
                  <a:extLst>
                    <a:ext uri="{9D8B030D-6E8A-4147-A177-3AD203B41FA5}">
                      <a16:colId xmlns:a16="http://schemas.microsoft.com/office/drawing/2014/main" val="532344146"/>
                    </a:ext>
                  </a:extLst>
                </a:gridCol>
                <a:gridCol w="2182114">
                  <a:extLst>
                    <a:ext uri="{9D8B030D-6E8A-4147-A177-3AD203B41FA5}">
                      <a16:colId xmlns:a16="http://schemas.microsoft.com/office/drawing/2014/main" val="1491385319"/>
                    </a:ext>
                  </a:extLst>
                </a:gridCol>
                <a:gridCol w="1473405">
                  <a:extLst>
                    <a:ext uri="{9D8B030D-6E8A-4147-A177-3AD203B41FA5}">
                      <a16:colId xmlns:a16="http://schemas.microsoft.com/office/drawing/2014/main" val="24599477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"/>
                        </a:rPr>
                        <a:t>Category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1" i="0" u="none" strike="noStrike" kern="1200" cap="none" dirty="0" err="1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"/>
                        </a:rPr>
                        <a:t>Datasets</a:t>
                      </a:r>
                      <a:endParaRPr lang="en-US" sz="1200" b="1" i="0" u="none" strike="noStrike" kern="1200" cap="none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1" i="0" u="none" strike="noStrike" kern="1200" cap="none" dirty="0" err="1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"/>
                        </a:rPr>
                        <a:t>Number</a:t>
                      </a:r>
                      <a:r>
                        <a:rPr lang="fr-FR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"/>
                        </a:rPr>
                        <a:t> of </a:t>
                      </a:r>
                      <a:r>
                        <a:rPr lang="fr-FR" sz="1200" b="1" i="0" u="none" strike="noStrike" kern="1200" cap="none" dirty="0" err="1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"/>
                        </a:rPr>
                        <a:t>used</a:t>
                      </a:r>
                      <a:r>
                        <a:rPr lang="fr-FR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"/>
                        </a:rPr>
                        <a:t> records</a:t>
                      </a:r>
                      <a:endParaRPr lang="en-US" sz="1200" b="1" i="0" u="none" strike="noStrike" kern="1200" cap="none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"/>
                        </a:rPr>
                        <a:t>Our Dataset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06458"/>
                  </a:ext>
                </a:extLst>
              </a:tr>
              <a:tr h="228499">
                <a:tc rowSpan="5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Inappropriate 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Cyberbullying dataset (aggression)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14782 records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167,051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records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3951719"/>
                  </a:ext>
                </a:extLst>
              </a:tr>
              <a:tr h="228499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Cyberbullying dataset (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kaggle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2806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149560"/>
                  </a:ext>
                </a:extLst>
              </a:tr>
              <a:tr h="228499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Tweets 1 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20620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8083585"/>
                  </a:ext>
                </a:extLst>
              </a:tr>
              <a:tr h="228499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Toxic comments detection (Balanced)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89363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209264"/>
                  </a:ext>
                </a:extLst>
              </a:tr>
              <a:tr h="380831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Toxic comments detection (Classified comments)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39480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3776665"/>
                  </a:ext>
                </a:extLst>
              </a:tr>
              <a:tr h="228499">
                <a:tc rowSpan="5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Appropriate 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Cyberbullying dataset (aggression)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101082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records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165,669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records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5054026"/>
                  </a:ext>
                </a:extLst>
              </a:tr>
              <a:tr h="228499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Cyberbullying dataset (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kaggle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5993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6833223"/>
                  </a:ext>
                </a:extLst>
              </a:tr>
              <a:tr h="228499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Tweets 1 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4163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1020729"/>
                  </a:ext>
                </a:extLst>
              </a:tr>
              <a:tr h="228499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Toxic comments detection (Balanced)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100513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1207663"/>
                  </a:ext>
                </a:extLst>
              </a:tr>
              <a:tr h="380831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Toxic comments detection (Classified comments)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102425 records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329425"/>
                  </a:ext>
                </a:extLst>
              </a:tr>
            </a:tbl>
          </a:graphicData>
        </a:graphic>
      </p:graphicFrame>
      <p:sp>
        <p:nvSpPr>
          <p:cNvPr id="727" name="Google Shape;727;p44"/>
          <p:cNvSpPr txBox="1">
            <a:spLocks noGrp="1"/>
          </p:cNvSpPr>
          <p:nvPr>
            <p:ph type="title"/>
          </p:nvPr>
        </p:nvSpPr>
        <p:spPr>
          <a:xfrm>
            <a:off x="514830" y="331417"/>
            <a:ext cx="7909170" cy="534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Binary Text Dataset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C6B974-63AB-7A9F-9A1C-3FE54B4B5D45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472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&amp; How we solved them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823C05-B05B-F492-CB35-078CDB5D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3556" y="1403097"/>
            <a:ext cx="619692" cy="6196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B62EAC-E170-8713-9240-F21B7463B11C}"/>
              </a:ext>
            </a:extLst>
          </p:cNvPr>
          <p:cNvSpPr txBox="1"/>
          <p:nvPr/>
        </p:nvSpPr>
        <p:spPr>
          <a:xfrm>
            <a:off x="1809591" y="1389777"/>
            <a:ext cx="6020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Some datasets contained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abbreviated slang words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(lol, asap).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It also contained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irrelevant content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such as days, month, mentions, links,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Most of the datasets were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imbalanced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.</a:t>
            </a:r>
          </a:p>
        </p:txBody>
      </p:sp>
      <p:pic>
        <p:nvPicPr>
          <p:cNvPr id="25" name="Picture 24" descr="A hand with a fist coming out of a cracked ground&#10;&#10;Description automatically generated">
            <a:extLst>
              <a:ext uri="{FF2B5EF4-FFF2-40B4-BE49-F238E27FC236}">
                <a16:creationId xmlns:a16="http://schemas.microsoft.com/office/drawing/2014/main" id="{4DE6AB2E-C460-F61B-05EF-4768C11C9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56" y="3295527"/>
            <a:ext cx="621792" cy="6217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C5BD6C-A27A-01D4-ECCA-D6B50818C905}"/>
              </a:ext>
            </a:extLst>
          </p:cNvPr>
          <p:cNvSpPr txBox="1"/>
          <p:nvPr/>
        </p:nvSpPr>
        <p:spPr>
          <a:xfrm>
            <a:off x="1809591" y="2571749"/>
            <a:ext cx="5709236" cy="2069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Searched for a dataset that contains the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original words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of the slang words abbreviation.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Created a dictionary to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replace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them with their original words.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Ex: lol = laughing out loud, asap = as soon as possible.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Removed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irrelevant content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by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Creating a list of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short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and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long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version of each word.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Ex: Mon = Monday, Apr = April.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Used regular expression to remove these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special characters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Applied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down sampling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as a balancing technique.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EFBC9-5DB2-2F09-2E98-B44CFE17C221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04896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6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" grpId="0"/>
      <p:bldP spid="23" grpId="0" build="p"/>
      <p:bldP spid="2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4"/>
          <p:cNvSpPr txBox="1">
            <a:spLocks noGrp="1"/>
          </p:cNvSpPr>
          <p:nvPr>
            <p:ph type="title"/>
          </p:nvPr>
        </p:nvSpPr>
        <p:spPr>
          <a:xfrm>
            <a:off x="514830" y="331417"/>
            <a:ext cx="7909170" cy="534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Binary Image Dataset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68E614-7B0D-13AA-3176-10983CE31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39710"/>
              </p:ext>
            </p:extLst>
          </p:nvPr>
        </p:nvGraphicFramePr>
        <p:xfrm>
          <a:off x="390239" y="1423216"/>
          <a:ext cx="8363522" cy="1908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6023">
                  <a:extLst>
                    <a:ext uri="{9D8B030D-6E8A-4147-A177-3AD203B41FA5}">
                      <a16:colId xmlns:a16="http://schemas.microsoft.com/office/drawing/2014/main" val="3566246353"/>
                    </a:ext>
                  </a:extLst>
                </a:gridCol>
                <a:gridCol w="3599677">
                  <a:extLst>
                    <a:ext uri="{9D8B030D-6E8A-4147-A177-3AD203B41FA5}">
                      <a16:colId xmlns:a16="http://schemas.microsoft.com/office/drawing/2014/main" val="532344146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491385319"/>
                    </a:ext>
                  </a:extLst>
                </a:gridCol>
                <a:gridCol w="1734222">
                  <a:extLst>
                    <a:ext uri="{9D8B030D-6E8A-4147-A177-3AD203B41FA5}">
                      <a16:colId xmlns:a16="http://schemas.microsoft.com/office/drawing/2014/main" val="245994776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Category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Datasets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Number of used images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Our Dataset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06458"/>
                  </a:ext>
                </a:extLst>
              </a:tr>
              <a:tr h="300999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Violence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Real Life Violence and Non-Violence Data 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5832 images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11,674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images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3951719"/>
                  </a:ext>
                </a:extLst>
              </a:tr>
              <a:tr h="424449">
                <a:tc vMerge="1"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Violence vs. Non-Violence: 11K Images </a:t>
                      </a: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Dataset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 [5]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5842 images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8373979"/>
                  </a:ext>
                </a:extLst>
              </a:tr>
              <a:tr h="300999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Non-Violence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Real Life Violence and Non-Violence Data 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5231 images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10,462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images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339166"/>
                  </a:ext>
                </a:extLst>
              </a:tr>
              <a:tr h="42444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Violence vs. Non-Violence: 11K Images </a:t>
                      </a: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Dataset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 [5]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5231 images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5054026"/>
                  </a:ext>
                </a:extLst>
              </a:tr>
            </a:tbl>
          </a:graphicData>
        </a:graphic>
      </p:graphicFrame>
      <p:pic>
        <p:nvPicPr>
          <p:cNvPr id="4" name="Picture 3" descr="A hand with a thumb up&#10;&#10;Description automatically generated">
            <a:extLst>
              <a:ext uri="{FF2B5EF4-FFF2-40B4-BE49-F238E27FC236}">
                <a16:creationId xmlns:a16="http://schemas.microsoft.com/office/drawing/2014/main" id="{4F83AE66-CDC4-7D9A-DF4F-1D34054E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2" y="3757493"/>
            <a:ext cx="621792" cy="621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56B6B-1A43-75F8-5B7D-BF4D460D11E5}"/>
              </a:ext>
            </a:extLst>
          </p:cNvPr>
          <p:cNvSpPr txBox="1"/>
          <p:nvPr/>
        </p:nvSpPr>
        <p:spPr>
          <a:xfrm>
            <a:off x="1390810" y="3573076"/>
            <a:ext cx="7033190" cy="12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Both datasets were clean and devoid of significant issues. 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However, to </a:t>
            </a:r>
            <a:r>
              <a:rPr 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enhance the deep learning model's performance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the decision was made to merge them.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By </a:t>
            </a:r>
            <a:r>
              <a:rPr 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combining the datasets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we capitalized on their strengths, resulting in a more diverse and effective training set.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887A0-7A18-E820-39B3-10D50D11742A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3704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4"/>
          <p:cNvSpPr txBox="1">
            <a:spLocks noGrp="1"/>
          </p:cNvSpPr>
          <p:nvPr>
            <p:ph type="title"/>
          </p:nvPr>
        </p:nvSpPr>
        <p:spPr>
          <a:xfrm>
            <a:off x="514830" y="256455"/>
            <a:ext cx="7909170" cy="609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Multiclass Image Dataset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5ED2A3-3672-16DD-8439-B30B9A85E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190757"/>
              </p:ext>
            </p:extLst>
          </p:nvPr>
        </p:nvGraphicFramePr>
        <p:xfrm>
          <a:off x="368834" y="866407"/>
          <a:ext cx="8421700" cy="402063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898314">
                  <a:extLst>
                    <a:ext uri="{9D8B030D-6E8A-4147-A177-3AD203B41FA5}">
                      <a16:colId xmlns:a16="http://schemas.microsoft.com/office/drawing/2014/main" val="3409659242"/>
                    </a:ext>
                  </a:extLst>
                </a:gridCol>
                <a:gridCol w="4526613">
                  <a:extLst>
                    <a:ext uri="{9D8B030D-6E8A-4147-A177-3AD203B41FA5}">
                      <a16:colId xmlns:a16="http://schemas.microsoft.com/office/drawing/2014/main" val="840108108"/>
                    </a:ext>
                  </a:extLst>
                </a:gridCol>
                <a:gridCol w="1921009">
                  <a:extLst>
                    <a:ext uri="{9D8B030D-6E8A-4147-A177-3AD203B41FA5}">
                      <a16:colId xmlns:a16="http://schemas.microsoft.com/office/drawing/2014/main" val="1200399369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2625313039"/>
                    </a:ext>
                  </a:extLst>
                </a:gridCol>
              </a:tblGrid>
              <a:tr h="39819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Category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Dataset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Number of used images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Our Dataset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06192"/>
                  </a:ext>
                </a:extLst>
              </a:tr>
              <a:tr h="317994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Fire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Cyclone Wildfire Flood Earthquake Database [6]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1077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16,289 </a:t>
                      </a:r>
                      <a:r>
                        <a:rPr lang="en-US" sz="11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images</a:t>
                      </a:r>
                      <a:endParaRPr lang="en-US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extLst>
                  <a:ext uri="{0D108BD9-81ED-4DB2-BD59-A6C34878D82A}">
                    <a16:rowId xmlns:a16="http://schemas.microsoft.com/office/drawing/2014/main" val="3451791921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Forest Fire [7]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1022 images</a:t>
                      </a:r>
                      <a:endParaRPr lang="en-US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31727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wildfire dataset V2 [8]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730 images</a:t>
                      </a:r>
                      <a:endParaRPr lang="en-US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18707"/>
                  </a:ext>
                </a:extLst>
              </a:tr>
              <a:tr h="3179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Forest_Fire_Smoke_and_Non_Fire_Image_Dataset</a:t>
                      </a: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[9]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10800 images</a:t>
                      </a:r>
                      <a:endParaRPr lang="en-US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35665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Wildfire_surveillance</a:t>
                      </a: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[8]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2580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027484"/>
                  </a:ext>
                </a:extLst>
              </a:tr>
              <a:tr h="199097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wildfire dataset V2 [8]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1157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17,098 </a:t>
                      </a:r>
                      <a:r>
                        <a:rPr lang="en-US" sz="11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images</a:t>
                      </a:r>
                      <a:endParaRPr lang="en-US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extLst>
                  <a:ext uri="{0D108BD9-81ED-4DB2-BD59-A6C34878D82A}">
                    <a16:rowId xmlns:a16="http://schemas.microsoft.com/office/drawing/2014/main" val="1441922380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Fire Images Database [10]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3952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50187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FOREST FIRE IMAGE DATASET [11]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7139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102744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Wildfire_surveillance</a:t>
                      </a: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[8]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2580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21207"/>
                  </a:ext>
                </a:extLst>
              </a:tr>
              <a:tr h="199097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Accidents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AIDER [12]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485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16,011 </a:t>
                      </a:r>
                      <a:r>
                        <a:rPr lang="en-US" sz="11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images</a:t>
                      </a:r>
                      <a:endParaRPr lang="en-US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extLst>
                  <a:ext uri="{0D108BD9-81ED-4DB2-BD59-A6C34878D82A}">
                    <a16:rowId xmlns:a16="http://schemas.microsoft.com/office/drawing/2014/main" val="2321680810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Accident detection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1675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38461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Augmented image from (Traffic-Net dataset)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13850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302324"/>
                  </a:ext>
                </a:extLst>
              </a:tr>
              <a:tr h="199097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Damaged Buildings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RescueNet</a:t>
                      </a: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[13]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3595 images</a:t>
                      </a:r>
                      <a:endParaRPr lang="en-US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15,250 </a:t>
                      </a:r>
                      <a:r>
                        <a:rPr lang="en-US" sz="11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images</a:t>
                      </a:r>
                      <a:endParaRPr lang="en-US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extLst>
                  <a:ext uri="{0D108BD9-81ED-4DB2-BD59-A6C34878D82A}">
                    <a16:rowId xmlns:a16="http://schemas.microsoft.com/office/drawing/2014/main" val="2481771106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Cyclone Wildfire Flood Earthquake Database [6]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1350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78457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AIDER [12]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511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28667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Augmented Images from all previous datasets in this category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4164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29870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Extracted buildings images from (Ukraine Images 2023) [14]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5630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3944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5A7DC70-5864-D718-A13F-E5BD8197BB18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50431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AF7B56-51FD-DEEE-38A6-43B04E7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73562"/>
              </p:ext>
            </p:extLst>
          </p:nvPr>
        </p:nvGraphicFramePr>
        <p:xfrm>
          <a:off x="361150" y="1275470"/>
          <a:ext cx="8421700" cy="24278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898314">
                  <a:extLst>
                    <a:ext uri="{9D8B030D-6E8A-4147-A177-3AD203B41FA5}">
                      <a16:colId xmlns:a16="http://schemas.microsoft.com/office/drawing/2014/main" val="1563614190"/>
                    </a:ext>
                  </a:extLst>
                </a:gridCol>
                <a:gridCol w="4526613">
                  <a:extLst>
                    <a:ext uri="{9D8B030D-6E8A-4147-A177-3AD203B41FA5}">
                      <a16:colId xmlns:a16="http://schemas.microsoft.com/office/drawing/2014/main" val="3414904494"/>
                    </a:ext>
                  </a:extLst>
                </a:gridCol>
                <a:gridCol w="1921009">
                  <a:extLst>
                    <a:ext uri="{9D8B030D-6E8A-4147-A177-3AD203B41FA5}">
                      <a16:colId xmlns:a16="http://schemas.microsoft.com/office/drawing/2014/main" val="2000793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672503542"/>
                    </a:ext>
                  </a:extLst>
                </a:gridCol>
              </a:tblGrid>
              <a:tr h="39819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Category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Dataset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Number of used images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Our Dataset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16912"/>
                  </a:ext>
                </a:extLst>
              </a:tr>
              <a:tr h="317994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Fire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Cyclone Wildfire Flood Earthquake Database [6]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1077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16,289 </a:t>
                      </a:r>
                      <a:r>
                        <a:rPr lang="en-US" sz="11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images</a:t>
                      </a:r>
                      <a:endParaRPr lang="en-US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extLst>
                  <a:ext uri="{0D108BD9-81ED-4DB2-BD59-A6C34878D82A}">
                    <a16:rowId xmlns:a16="http://schemas.microsoft.com/office/drawing/2014/main" val="1940707100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Forest Fire [7]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1022 images</a:t>
                      </a:r>
                      <a:endParaRPr lang="en-US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321235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wildfire dataset V2 [8]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730 images</a:t>
                      </a:r>
                      <a:endParaRPr lang="en-US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588315"/>
                  </a:ext>
                </a:extLst>
              </a:tr>
              <a:tr h="3179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Forest_Fire_Smoke_and_Non_Fire_Image_Dataset</a:t>
                      </a: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[9]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10800 images</a:t>
                      </a:r>
                      <a:endParaRPr lang="en-US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638557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Wildfire_surveillance</a:t>
                      </a: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[8]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2580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80424"/>
                  </a:ext>
                </a:extLst>
              </a:tr>
              <a:tr h="199097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wildfire dataset V2 [8]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1157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17,098 </a:t>
                      </a:r>
                      <a:r>
                        <a:rPr lang="en-US" sz="11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images</a:t>
                      </a:r>
                      <a:endParaRPr lang="en-US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extLst>
                  <a:ext uri="{0D108BD9-81ED-4DB2-BD59-A6C34878D82A}">
                    <a16:rowId xmlns:a16="http://schemas.microsoft.com/office/drawing/2014/main" val="3751077534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Fire Images Database [10]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3952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097878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FOREST FIRE IMAGE DATASET [11]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7139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086759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Wildfire_surveillance</a:t>
                      </a: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[8]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2580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42078"/>
                  </a:ext>
                </a:extLst>
              </a:tr>
            </a:tbl>
          </a:graphicData>
        </a:graphic>
      </p:graphicFrame>
      <p:pic>
        <p:nvPicPr>
          <p:cNvPr id="3" name="Picture 2" descr="A hand with a thumb up&#10;&#10;Description automatically generated">
            <a:extLst>
              <a:ext uri="{FF2B5EF4-FFF2-40B4-BE49-F238E27FC236}">
                <a16:creationId xmlns:a16="http://schemas.microsoft.com/office/drawing/2014/main" id="{8F25BF3A-A99D-042D-12E7-95756533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961075"/>
            <a:ext cx="621792" cy="621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B7153-C39F-0D7C-AEEC-21AF1FCBDF0C}"/>
              </a:ext>
            </a:extLst>
          </p:cNvPr>
          <p:cNvSpPr txBox="1"/>
          <p:nvPr/>
        </p:nvSpPr>
        <p:spPr>
          <a:xfrm>
            <a:off x="1478318" y="4131419"/>
            <a:ext cx="7033190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Both categories were clean and free of significant issues. </a:t>
            </a:r>
          </a:p>
        </p:txBody>
      </p:sp>
      <p:sp>
        <p:nvSpPr>
          <p:cNvPr id="7" name="Google Shape;727;p44">
            <a:extLst>
              <a:ext uri="{FF2B5EF4-FFF2-40B4-BE49-F238E27FC236}">
                <a16:creationId xmlns:a16="http://schemas.microsoft.com/office/drawing/2014/main" id="{BB94558B-9E41-0C43-7274-2B8A7207CBD4}"/>
              </a:ext>
            </a:extLst>
          </p:cNvPr>
          <p:cNvSpPr txBox="1">
            <a:spLocks/>
          </p:cNvSpPr>
          <p:nvPr/>
        </p:nvSpPr>
        <p:spPr>
          <a:xfrm>
            <a:off x="514830" y="331417"/>
            <a:ext cx="7909170" cy="5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Multiclass Image Dataset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95268-671B-D578-99A0-7493D10D04A6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0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AF7B56-51FD-DEEE-38A6-43B04E7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60195"/>
              </p:ext>
            </p:extLst>
          </p:nvPr>
        </p:nvGraphicFramePr>
        <p:xfrm>
          <a:off x="361150" y="1590515"/>
          <a:ext cx="8421700" cy="2228763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898314">
                  <a:extLst>
                    <a:ext uri="{9D8B030D-6E8A-4147-A177-3AD203B41FA5}">
                      <a16:colId xmlns:a16="http://schemas.microsoft.com/office/drawing/2014/main" val="1563614190"/>
                    </a:ext>
                  </a:extLst>
                </a:gridCol>
                <a:gridCol w="4526613">
                  <a:extLst>
                    <a:ext uri="{9D8B030D-6E8A-4147-A177-3AD203B41FA5}">
                      <a16:colId xmlns:a16="http://schemas.microsoft.com/office/drawing/2014/main" val="3414904494"/>
                    </a:ext>
                  </a:extLst>
                </a:gridCol>
                <a:gridCol w="1921009">
                  <a:extLst>
                    <a:ext uri="{9D8B030D-6E8A-4147-A177-3AD203B41FA5}">
                      <a16:colId xmlns:a16="http://schemas.microsoft.com/office/drawing/2014/main" val="2000793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672503542"/>
                    </a:ext>
                  </a:extLst>
                </a:gridCol>
              </a:tblGrid>
              <a:tr h="39819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Category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Dataset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Number of used images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Our Dataset</a:t>
                      </a:r>
                    </a:p>
                  </a:txBody>
                  <a:tcPr marL="42174" marR="42174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16912"/>
                  </a:ext>
                </a:extLst>
              </a:tr>
              <a:tr h="317994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Accidents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AIDER [12]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485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16,011 </a:t>
                      </a:r>
                      <a:r>
                        <a:rPr lang="en-US" sz="11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images</a:t>
                      </a:r>
                      <a:endParaRPr lang="en-US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extLst>
                  <a:ext uri="{0D108BD9-81ED-4DB2-BD59-A6C34878D82A}">
                    <a16:rowId xmlns:a16="http://schemas.microsoft.com/office/drawing/2014/main" val="1940707100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Accident detection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1675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321235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Augmented image from (Traffic-Net dataset)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13850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588315"/>
                  </a:ext>
                </a:extLst>
              </a:tr>
              <a:tr h="317994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Damaged Buildings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RescueNet</a:t>
                      </a: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[13]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3595 images</a:t>
                      </a:r>
                      <a:endParaRPr lang="en-US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15,250 </a:t>
                      </a:r>
                      <a:r>
                        <a:rPr lang="en-US" sz="11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images</a:t>
                      </a:r>
                      <a:endParaRPr lang="en-US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extLst>
                  <a:ext uri="{0D108BD9-81ED-4DB2-BD59-A6C34878D82A}">
                    <a16:rowId xmlns:a16="http://schemas.microsoft.com/office/drawing/2014/main" val="714638557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Cyclone Wildfire Flood Earthquake Database [6]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1350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80424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AIDER [12]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511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77534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Augmented Images from all previous datasets in this category</a:t>
                      </a:r>
                      <a:endParaRPr lang="en-US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4164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097878"/>
                  </a:ext>
                </a:extLst>
              </a:tr>
              <a:tr h="1990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Extracted buildings images from (Ukraine Images 2023) [14]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5630 images</a:t>
                      </a:r>
                      <a:endParaRPr lang="en-US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2174" marR="4217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086759"/>
                  </a:ext>
                </a:extLst>
              </a:tr>
            </a:tbl>
          </a:graphicData>
        </a:graphic>
      </p:graphicFrame>
      <p:sp>
        <p:nvSpPr>
          <p:cNvPr id="7" name="Google Shape;727;p44">
            <a:extLst>
              <a:ext uri="{FF2B5EF4-FFF2-40B4-BE49-F238E27FC236}">
                <a16:creationId xmlns:a16="http://schemas.microsoft.com/office/drawing/2014/main" id="{BB94558B-9E41-0C43-7274-2B8A7207CBD4}"/>
              </a:ext>
            </a:extLst>
          </p:cNvPr>
          <p:cNvSpPr txBox="1">
            <a:spLocks/>
          </p:cNvSpPr>
          <p:nvPr/>
        </p:nvSpPr>
        <p:spPr>
          <a:xfrm>
            <a:off x="514830" y="331417"/>
            <a:ext cx="7909170" cy="5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Multiclass Image Dataset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32430-77E3-3569-7D21-64CBF31A013B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4"/>
          <p:cNvSpPr txBox="1">
            <a:spLocks noGrp="1"/>
          </p:cNvSpPr>
          <p:nvPr>
            <p:ph type="title"/>
          </p:nvPr>
        </p:nvSpPr>
        <p:spPr>
          <a:xfrm>
            <a:off x="3230280" y="596505"/>
            <a:ext cx="5604003" cy="11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1228" name="Google Shape;1228;p54"/>
          <p:cNvSpPr txBox="1">
            <a:spLocks noGrp="1"/>
          </p:cNvSpPr>
          <p:nvPr>
            <p:ph type="subTitle" idx="1"/>
          </p:nvPr>
        </p:nvSpPr>
        <p:spPr>
          <a:xfrm>
            <a:off x="3651175" y="1808175"/>
            <a:ext cx="4779600" cy="2407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Andrew Adel Andrews</a:t>
            </a:r>
          </a:p>
          <a:p>
            <a:pPr marL="457200" lvl="1" indent="0"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Veronica Emad William</a:t>
            </a:r>
          </a:p>
          <a:p>
            <a:pPr marL="457200" lvl="1" indent="0"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Mehrael Ashraf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Rahif</a:t>
            </a:r>
            <a:endParaRPr lang="en-US" sz="1600" dirty="0">
              <a:solidFill>
                <a:schemeClr val="bg2">
                  <a:lumMod val="25000"/>
                </a:schemeClr>
              </a:solidFill>
              <a:ea typeface="思源黑体 CN Heavy"/>
            </a:endParaRPr>
          </a:p>
          <a:p>
            <a:pPr marL="457200" lvl="1" indent="0"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Monica Sameh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Azer</a:t>
            </a:r>
            <a:endParaRPr lang="en-US" sz="1600" dirty="0">
              <a:solidFill>
                <a:schemeClr val="bg2">
                  <a:lumMod val="25000"/>
                </a:schemeClr>
              </a:solidFill>
              <a:ea typeface="思源黑体 CN Heavy"/>
            </a:endParaRPr>
          </a:p>
          <a:p>
            <a:pPr marL="457200" lvl="1" indent="0">
              <a:lnSpc>
                <a:spcPct val="150000"/>
              </a:lnSpc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Mariz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Erian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 Ibrahim</a:t>
            </a:r>
          </a:p>
          <a:p>
            <a:pPr marL="457200" lvl="1" indent="0">
              <a:lnSpc>
                <a:spcPct val="150000"/>
              </a:lnSpc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Filobateer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 Essam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Motamed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ea typeface="思源黑体 CN Heavy"/>
              </a:rPr>
              <a:t> </a:t>
            </a:r>
          </a:p>
        </p:txBody>
      </p:sp>
      <p:grpSp>
        <p:nvGrpSpPr>
          <p:cNvPr id="1229" name="Google Shape;1229;p54"/>
          <p:cNvGrpSpPr/>
          <p:nvPr/>
        </p:nvGrpSpPr>
        <p:grpSpPr>
          <a:xfrm>
            <a:off x="-1167700" y="1540213"/>
            <a:ext cx="5502576" cy="4379795"/>
            <a:chOff x="-972600" y="1540213"/>
            <a:chExt cx="5502576" cy="4379795"/>
          </a:xfrm>
        </p:grpSpPr>
        <p:sp>
          <p:nvSpPr>
            <p:cNvPr id="1230" name="Google Shape;1230;p54"/>
            <p:cNvSpPr/>
            <p:nvPr/>
          </p:nvSpPr>
          <p:spPr>
            <a:xfrm>
              <a:off x="-972600" y="1540213"/>
              <a:ext cx="5502576" cy="4379795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1" name="Google Shape;1231;p54"/>
            <p:cNvGrpSpPr/>
            <p:nvPr/>
          </p:nvGrpSpPr>
          <p:grpSpPr>
            <a:xfrm>
              <a:off x="142726" y="2312185"/>
              <a:ext cx="4148031" cy="2928756"/>
              <a:chOff x="142726" y="2312185"/>
              <a:chExt cx="4148031" cy="2928756"/>
            </a:xfrm>
          </p:grpSpPr>
          <p:sp>
            <p:nvSpPr>
              <p:cNvPr id="1232" name="Google Shape;1232;p54"/>
              <p:cNvSpPr/>
              <p:nvPr/>
            </p:nvSpPr>
            <p:spPr>
              <a:xfrm>
                <a:off x="1379892" y="4172911"/>
                <a:ext cx="1841850" cy="703915"/>
              </a:xfrm>
              <a:custGeom>
                <a:avLst/>
                <a:gdLst/>
                <a:ahLst/>
                <a:cxnLst/>
                <a:rect l="l" t="t" r="r" b="b"/>
                <a:pathLst>
                  <a:path w="1459238" h="557689" extrusionOk="0">
                    <a:moveTo>
                      <a:pt x="1459239" y="278845"/>
                    </a:moveTo>
                    <a:cubicBezTo>
                      <a:pt x="1459239" y="432846"/>
                      <a:pt x="1132577" y="557689"/>
                      <a:pt x="729620" y="557689"/>
                    </a:cubicBezTo>
                    <a:cubicBezTo>
                      <a:pt x="326662" y="557689"/>
                      <a:pt x="0" y="432846"/>
                      <a:pt x="0" y="278845"/>
                    </a:cubicBezTo>
                    <a:cubicBezTo>
                      <a:pt x="0" y="124843"/>
                      <a:pt x="326662" y="0"/>
                      <a:pt x="729620" y="0"/>
                    </a:cubicBezTo>
                    <a:cubicBezTo>
                      <a:pt x="1132577" y="0"/>
                      <a:pt x="1459239" y="124843"/>
                      <a:pt x="1459239" y="2788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54"/>
              <p:cNvSpPr/>
              <p:nvPr/>
            </p:nvSpPr>
            <p:spPr>
              <a:xfrm>
                <a:off x="2195655" y="4761331"/>
                <a:ext cx="210931" cy="479609"/>
              </a:xfrm>
              <a:custGeom>
                <a:avLst/>
                <a:gdLst/>
                <a:ahLst/>
                <a:cxnLst/>
                <a:rect l="l" t="t" r="r" b="b"/>
                <a:pathLst>
                  <a:path w="167114" h="379979" extrusionOk="0">
                    <a:moveTo>
                      <a:pt x="0" y="0"/>
                    </a:moveTo>
                    <a:lnTo>
                      <a:pt x="167114" y="0"/>
                    </a:lnTo>
                    <a:lnTo>
                      <a:pt x="167114" y="379980"/>
                    </a:lnTo>
                    <a:lnTo>
                      <a:pt x="0" y="3799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54"/>
              <p:cNvSpPr/>
              <p:nvPr/>
            </p:nvSpPr>
            <p:spPr>
              <a:xfrm>
                <a:off x="376296" y="4003923"/>
                <a:ext cx="799350" cy="1195683"/>
              </a:xfrm>
              <a:custGeom>
                <a:avLst/>
                <a:gdLst/>
                <a:ahLst/>
                <a:cxnLst/>
                <a:rect l="l" t="t" r="r" b="b"/>
                <a:pathLst>
                  <a:path w="633299" h="947301" extrusionOk="0">
                    <a:moveTo>
                      <a:pt x="633300" y="0"/>
                    </a:moveTo>
                    <a:lnTo>
                      <a:pt x="603441" y="921776"/>
                    </a:lnTo>
                    <a:lnTo>
                      <a:pt x="0" y="947301"/>
                    </a:lnTo>
                    <a:lnTo>
                      <a:pt x="19264" y="68387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54"/>
              <p:cNvSpPr/>
              <p:nvPr/>
            </p:nvSpPr>
            <p:spPr>
              <a:xfrm rot="-5331254">
                <a:off x="272584" y="4615879"/>
                <a:ext cx="1124197" cy="4863"/>
              </a:xfrm>
              <a:custGeom>
                <a:avLst/>
                <a:gdLst/>
                <a:ahLst/>
                <a:cxnLst/>
                <a:rect l="l" t="t" r="r" b="b"/>
                <a:pathLst>
                  <a:path w="890487" h="3852" extrusionOk="0">
                    <a:moveTo>
                      <a:pt x="0" y="0"/>
                    </a:moveTo>
                    <a:lnTo>
                      <a:pt x="890487" y="0"/>
                    </a:lnTo>
                    <a:lnTo>
                      <a:pt x="890487" y="3853"/>
                    </a:lnTo>
                    <a:lnTo>
                      <a:pt x="0" y="3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54"/>
              <p:cNvSpPr/>
              <p:nvPr/>
            </p:nvSpPr>
            <p:spPr>
              <a:xfrm>
                <a:off x="278997" y="3352893"/>
                <a:ext cx="976889" cy="1139151"/>
              </a:xfrm>
              <a:custGeom>
                <a:avLst/>
                <a:gdLst/>
                <a:ahLst/>
                <a:cxnLst/>
                <a:rect l="l" t="t" r="r" b="b"/>
                <a:pathLst>
                  <a:path w="773957" h="902512" extrusionOk="0">
                    <a:moveTo>
                      <a:pt x="182557" y="0"/>
                    </a:moveTo>
                    <a:cubicBezTo>
                      <a:pt x="182557" y="0"/>
                      <a:pt x="94424" y="143034"/>
                      <a:pt x="59750" y="307740"/>
                    </a:cubicBezTo>
                    <a:cubicBezTo>
                      <a:pt x="-3340" y="609220"/>
                      <a:pt x="31" y="893844"/>
                      <a:pt x="31" y="893844"/>
                    </a:cubicBezTo>
                    <a:lnTo>
                      <a:pt x="773957" y="902513"/>
                    </a:lnTo>
                    <a:lnTo>
                      <a:pt x="724353" y="63089"/>
                    </a:lnTo>
                    <a:lnTo>
                      <a:pt x="1825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54"/>
              <p:cNvSpPr/>
              <p:nvPr/>
            </p:nvSpPr>
            <p:spPr>
              <a:xfrm>
                <a:off x="1206649" y="2484244"/>
                <a:ext cx="279620" cy="310621"/>
              </a:xfrm>
              <a:custGeom>
                <a:avLst/>
                <a:gdLst/>
                <a:ahLst/>
                <a:cxnLst/>
                <a:rect l="l" t="t" r="r" b="b"/>
                <a:pathLst>
                  <a:path w="221534" h="246095" extrusionOk="0">
                    <a:moveTo>
                      <a:pt x="221535" y="33230"/>
                    </a:moveTo>
                    <a:cubicBezTo>
                      <a:pt x="221535" y="33230"/>
                      <a:pt x="171448" y="127623"/>
                      <a:pt x="142071" y="186860"/>
                    </a:cubicBezTo>
                    <a:cubicBezTo>
                      <a:pt x="112212" y="246096"/>
                      <a:pt x="112212" y="246096"/>
                      <a:pt x="112212" y="246096"/>
                    </a:cubicBezTo>
                    <a:lnTo>
                      <a:pt x="0" y="170967"/>
                    </a:lnTo>
                    <a:lnTo>
                      <a:pt x="151703" y="0"/>
                    </a:lnTo>
                    <a:lnTo>
                      <a:pt x="221535" y="332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54"/>
              <p:cNvSpPr/>
              <p:nvPr/>
            </p:nvSpPr>
            <p:spPr>
              <a:xfrm>
                <a:off x="876574" y="2407516"/>
                <a:ext cx="613027" cy="284011"/>
              </a:xfrm>
              <a:custGeom>
                <a:avLst/>
                <a:gdLst/>
                <a:ahLst/>
                <a:cxnLst/>
                <a:rect l="l" t="t" r="r" b="b"/>
                <a:pathLst>
                  <a:path w="485681" h="225013" extrusionOk="0">
                    <a:moveTo>
                      <a:pt x="476299" y="112801"/>
                    </a:moveTo>
                    <a:cubicBezTo>
                      <a:pt x="476299" y="112801"/>
                      <a:pt x="498934" y="69939"/>
                      <a:pt x="473891" y="37672"/>
                    </a:cubicBezTo>
                    <a:cubicBezTo>
                      <a:pt x="448848" y="4924"/>
                      <a:pt x="421879" y="1553"/>
                      <a:pt x="405504" y="5405"/>
                    </a:cubicBezTo>
                    <a:cubicBezTo>
                      <a:pt x="385277" y="9740"/>
                      <a:pt x="378054" y="28040"/>
                      <a:pt x="378054" y="28040"/>
                    </a:cubicBezTo>
                    <a:cubicBezTo>
                      <a:pt x="378054" y="28040"/>
                      <a:pt x="374201" y="4924"/>
                      <a:pt x="338562" y="1071"/>
                    </a:cubicBezTo>
                    <a:cubicBezTo>
                      <a:pt x="163261" y="-16267"/>
                      <a:pt x="0" y="182633"/>
                      <a:pt x="0" y="182633"/>
                    </a:cubicBezTo>
                    <a:lnTo>
                      <a:pt x="228759" y="225014"/>
                    </a:lnTo>
                    <a:lnTo>
                      <a:pt x="476299" y="11280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54"/>
              <p:cNvSpPr/>
              <p:nvPr/>
            </p:nvSpPr>
            <p:spPr>
              <a:xfrm>
                <a:off x="1270159" y="2475126"/>
                <a:ext cx="213071" cy="246571"/>
              </a:xfrm>
              <a:custGeom>
                <a:avLst/>
                <a:gdLst/>
                <a:ahLst/>
                <a:cxnLst/>
                <a:rect l="l" t="t" r="r" b="b"/>
                <a:pathLst>
                  <a:path w="168809" h="195350" extrusionOk="0">
                    <a:moveTo>
                      <a:pt x="168810" y="32267"/>
                    </a:moveTo>
                    <a:cubicBezTo>
                      <a:pt x="168810" y="32267"/>
                      <a:pt x="162067" y="120881"/>
                      <a:pt x="141840" y="155074"/>
                    </a:cubicBezTo>
                    <a:cubicBezTo>
                      <a:pt x="117279" y="196010"/>
                      <a:pt x="80678" y="204679"/>
                      <a:pt x="51300" y="185896"/>
                    </a:cubicBezTo>
                    <a:cubicBezTo>
                      <a:pt x="22404" y="167114"/>
                      <a:pt x="8438" y="132921"/>
                      <a:pt x="1696" y="111249"/>
                    </a:cubicBezTo>
                    <a:cubicBezTo>
                      <a:pt x="-5047" y="89577"/>
                      <a:pt x="10364" y="47678"/>
                      <a:pt x="12291" y="36120"/>
                    </a:cubicBezTo>
                    <a:cubicBezTo>
                      <a:pt x="12291" y="36120"/>
                      <a:pt x="29147" y="22635"/>
                      <a:pt x="38297" y="19264"/>
                    </a:cubicBezTo>
                    <a:cubicBezTo>
                      <a:pt x="47447" y="16374"/>
                      <a:pt x="56598" y="0"/>
                      <a:pt x="56598" y="0"/>
                    </a:cubicBezTo>
                    <a:cubicBezTo>
                      <a:pt x="56598" y="0"/>
                      <a:pt x="57561" y="20709"/>
                      <a:pt x="71046" y="24561"/>
                    </a:cubicBezTo>
                    <a:cubicBezTo>
                      <a:pt x="85012" y="28414"/>
                      <a:pt x="157733" y="37565"/>
                      <a:pt x="168810" y="32267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54"/>
              <p:cNvSpPr/>
              <p:nvPr/>
            </p:nvSpPr>
            <p:spPr>
              <a:xfrm>
                <a:off x="1211291" y="2489383"/>
                <a:ext cx="76699" cy="86127"/>
              </a:xfrm>
              <a:custGeom>
                <a:avLst/>
                <a:gdLst/>
                <a:ahLst/>
                <a:cxnLst/>
                <a:rect l="l" t="t" r="r" b="b"/>
                <a:pathLst>
                  <a:path w="60766" h="68236" extrusionOk="0">
                    <a:moveTo>
                      <a:pt x="58929" y="24825"/>
                    </a:moveTo>
                    <a:cubicBezTo>
                      <a:pt x="58929" y="24825"/>
                      <a:pt x="51224" y="8932"/>
                      <a:pt x="33405" y="1708"/>
                    </a:cubicBezTo>
                    <a:cubicBezTo>
                      <a:pt x="15586" y="-5516"/>
                      <a:pt x="-7049" y="10859"/>
                      <a:pt x="2101" y="37828"/>
                    </a:cubicBezTo>
                    <a:cubicBezTo>
                      <a:pt x="11251" y="64798"/>
                      <a:pt x="44481" y="73948"/>
                      <a:pt x="54595" y="64798"/>
                    </a:cubicBezTo>
                    <a:cubicBezTo>
                      <a:pt x="65190" y="56129"/>
                      <a:pt x="58929" y="24825"/>
                      <a:pt x="58929" y="24825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54"/>
              <p:cNvSpPr/>
              <p:nvPr/>
            </p:nvSpPr>
            <p:spPr>
              <a:xfrm>
                <a:off x="1395697" y="2526796"/>
                <a:ext cx="36876" cy="53492"/>
              </a:xfrm>
              <a:custGeom>
                <a:avLst/>
                <a:gdLst/>
                <a:ahLst/>
                <a:cxnLst/>
                <a:rect l="l" t="t" r="r" b="b"/>
                <a:pathLst>
                  <a:path w="29216" h="42380" extrusionOk="0">
                    <a:moveTo>
                      <a:pt x="25043" y="42381"/>
                    </a:moveTo>
                    <a:cubicBezTo>
                      <a:pt x="24562" y="42381"/>
                      <a:pt x="24562" y="42381"/>
                      <a:pt x="25043" y="42381"/>
                    </a:cubicBezTo>
                    <a:cubicBezTo>
                      <a:pt x="14930" y="41899"/>
                      <a:pt x="964" y="34193"/>
                      <a:pt x="0" y="34193"/>
                    </a:cubicBezTo>
                    <a:lnTo>
                      <a:pt x="1927" y="30822"/>
                    </a:lnTo>
                    <a:cubicBezTo>
                      <a:pt x="1927" y="30822"/>
                      <a:pt x="15893" y="38046"/>
                      <a:pt x="25043" y="39009"/>
                    </a:cubicBezTo>
                    <a:cubicBezTo>
                      <a:pt x="26970" y="37083"/>
                      <a:pt x="20227" y="19264"/>
                      <a:pt x="10595" y="1926"/>
                    </a:cubicBezTo>
                    <a:lnTo>
                      <a:pt x="13966" y="0"/>
                    </a:lnTo>
                    <a:cubicBezTo>
                      <a:pt x="18301" y="8187"/>
                      <a:pt x="32749" y="34675"/>
                      <a:pt x="28414" y="40936"/>
                    </a:cubicBezTo>
                    <a:cubicBezTo>
                      <a:pt x="27451" y="41899"/>
                      <a:pt x="26488" y="42381"/>
                      <a:pt x="25043" y="423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54"/>
              <p:cNvSpPr/>
              <p:nvPr/>
            </p:nvSpPr>
            <p:spPr>
              <a:xfrm>
                <a:off x="1361404" y="2523148"/>
                <a:ext cx="13624" cy="20059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5892" extrusionOk="0">
                    <a:moveTo>
                      <a:pt x="10313" y="10114"/>
                    </a:moveTo>
                    <a:cubicBezTo>
                      <a:pt x="10795" y="8187"/>
                      <a:pt x="10795" y="6261"/>
                      <a:pt x="10795" y="3853"/>
                    </a:cubicBezTo>
                    <a:cubicBezTo>
                      <a:pt x="10795" y="2890"/>
                      <a:pt x="10313" y="1926"/>
                      <a:pt x="9831" y="1445"/>
                    </a:cubicBezTo>
                    <a:cubicBezTo>
                      <a:pt x="9831" y="1445"/>
                      <a:pt x="9350" y="963"/>
                      <a:pt x="8868" y="963"/>
                    </a:cubicBezTo>
                    <a:cubicBezTo>
                      <a:pt x="8387" y="482"/>
                      <a:pt x="7905" y="0"/>
                      <a:pt x="6942" y="0"/>
                    </a:cubicBezTo>
                    <a:cubicBezTo>
                      <a:pt x="5979" y="0"/>
                      <a:pt x="5015" y="0"/>
                      <a:pt x="4052" y="482"/>
                    </a:cubicBezTo>
                    <a:cubicBezTo>
                      <a:pt x="2607" y="1445"/>
                      <a:pt x="1163" y="2890"/>
                      <a:pt x="681" y="4816"/>
                    </a:cubicBezTo>
                    <a:cubicBezTo>
                      <a:pt x="199" y="6742"/>
                      <a:pt x="-282" y="8187"/>
                      <a:pt x="199" y="10114"/>
                    </a:cubicBezTo>
                    <a:cubicBezTo>
                      <a:pt x="199" y="11077"/>
                      <a:pt x="681" y="12522"/>
                      <a:pt x="1163" y="13485"/>
                    </a:cubicBezTo>
                    <a:cubicBezTo>
                      <a:pt x="2126" y="14929"/>
                      <a:pt x="3571" y="15411"/>
                      <a:pt x="5015" y="15893"/>
                    </a:cubicBezTo>
                    <a:cubicBezTo>
                      <a:pt x="6942" y="15893"/>
                      <a:pt x="8868" y="14929"/>
                      <a:pt x="9350" y="13003"/>
                    </a:cubicBezTo>
                    <a:cubicBezTo>
                      <a:pt x="9831" y="12040"/>
                      <a:pt x="10313" y="11077"/>
                      <a:pt x="10313" y="101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54"/>
              <p:cNvSpPr/>
              <p:nvPr/>
            </p:nvSpPr>
            <p:spPr>
              <a:xfrm>
                <a:off x="1433133" y="2533483"/>
                <a:ext cx="13624" cy="20059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5892" extrusionOk="0">
                    <a:moveTo>
                      <a:pt x="10313" y="10114"/>
                    </a:moveTo>
                    <a:cubicBezTo>
                      <a:pt x="10794" y="8187"/>
                      <a:pt x="10794" y="6261"/>
                      <a:pt x="10794" y="3853"/>
                    </a:cubicBezTo>
                    <a:cubicBezTo>
                      <a:pt x="10794" y="2890"/>
                      <a:pt x="10313" y="1926"/>
                      <a:pt x="9831" y="1445"/>
                    </a:cubicBezTo>
                    <a:cubicBezTo>
                      <a:pt x="9831" y="1445"/>
                      <a:pt x="9350" y="963"/>
                      <a:pt x="8868" y="963"/>
                    </a:cubicBezTo>
                    <a:cubicBezTo>
                      <a:pt x="8386" y="482"/>
                      <a:pt x="7905" y="0"/>
                      <a:pt x="6942" y="0"/>
                    </a:cubicBezTo>
                    <a:cubicBezTo>
                      <a:pt x="5978" y="0"/>
                      <a:pt x="5015" y="0"/>
                      <a:pt x="4052" y="482"/>
                    </a:cubicBezTo>
                    <a:cubicBezTo>
                      <a:pt x="2607" y="1445"/>
                      <a:pt x="1162" y="2890"/>
                      <a:pt x="681" y="4816"/>
                    </a:cubicBezTo>
                    <a:cubicBezTo>
                      <a:pt x="199" y="6742"/>
                      <a:pt x="-282" y="8187"/>
                      <a:pt x="199" y="10114"/>
                    </a:cubicBezTo>
                    <a:cubicBezTo>
                      <a:pt x="199" y="11077"/>
                      <a:pt x="681" y="12522"/>
                      <a:pt x="1162" y="13485"/>
                    </a:cubicBezTo>
                    <a:cubicBezTo>
                      <a:pt x="2126" y="14930"/>
                      <a:pt x="3570" y="15411"/>
                      <a:pt x="5015" y="15893"/>
                    </a:cubicBezTo>
                    <a:cubicBezTo>
                      <a:pt x="6942" y="15893"/>
                      <a:pt x="8868" y="14930"/>
                      <a:pt x="9350" y="13003"/>
                    </a:cubicBezTo>
                    <a:cubicBezTo>
                      <a:pt x="9831" y="12040"/>
                      <a:pt x="10313" y="11077"/>
                      <a:pt x="10313" y="101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54"/>
              <p:cNvSpPr/>
              <p:nvPr/>
            </p:nvSpPr>
            <p:spPr>
              <a:xfrm>
                <a:off x="1466501" y="2524444"/>
                <a:ext cx="56860" cy="64952"/>
              </a:xfrm>
              <a:custGeom>
                <a:avLst/>
                <a:gdLst/>
                <a:ahLst/>
                <a:cxnLst/>
                <a:rect l="l" t="t" r="r" b="b"/>
                <a:pathLst>
                  <a:path w="45048" h="51459" extrusionOk="0">
                    <a:moveTo>
                      <a:pt x="5548" y="7642"/>
                    </a:moveTo>
                    <a:cubicBezTo>
                      <a:pt x="5548" y="7642"/>
                      <a:pt x="25775" y="-10177"/>
                      <a:pt x="41667" y="8605"/>
                    </a:cubicBezTo>
                    <a:cubicBezTo>
                      <a:pt x="57560" y="27387"/>
                      <a:pt x="12772" y="59654"/>
                      <a:pt x="3621" y="49541"/>
                    </a:cubicBezTo>
                    <a:cubicBezTo>
                      <a:pt x="-5529" y="38946"/>
                      <a:pt x="5548" y="7642"/>
                      <a:pt x="5548" y="7642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54"/>
              <p:cNvSpPr/>
              <p:nvPr/>
            </p:nvSpPr>
            <p:spPr>
              <a:xfrm>
                <a:off x="1139782" y="2542600"/>
                <a:ext cx="225520" cy="221265"/>
              </a:xfrm>
              <a:custGeom>
                <a:avLst/>
                <a:gdLst/>
                <a:ahLst/>
                <a:cxnLst/>
                <a:rect l="l" t="t" r="r" b="b"/>
                <a:pathLst>
                  <a:path w="178672" h="175301" extrusionOk="0">
                    <a:moveTo>
                      <a:pt x="178672" y="65497"/>
                    </a:moveTo>
                    <a:lnTo>
                      <a:pt x="87169" y="149295"/>
                    </a:lnTo>
                    <a:lnTo>
                      <a:pt x="43825" y="175301"/>
                    </a:lnTo>
                    <a:lnTo>
                      <a:pt x="0" y="60681"/>
                    </a:lnTo>
                    <a:lnTo>
                      <a:pt x="106915" y="0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54"/>
              <p:cNvSpPr/>
              <p:nvPr/>
            </p:nvSpPr>
            <p:spPr>
              <a:xfrm>
                <a:off x="1351496" y="2573849"/>
                <a:ext cx="78086" cy="62945"/>
              </a:xfrm>
              <a:custGeom>
                <a:avLst/>
                <a:gdLst/>
                <a:ahLst/>
                <a:cxnLst/>
                <a:rect l="l" t="t" r="r" b="b"/>
                <a:pathLst>
                  <a:path w="61865" h="49869" extrusionOk="0">
                    <a:moveTo>
                      <a:pt x="61507" y="25328"/>
                    </a:moveTo>
                    <a:cubicBezTo>
                      <a:pt x="61507" y="25328"/>
                      <a:pt x="57654" y="16659"/>
                      <a:pt x="49467" y="14733"/>
                    </a:cubicBezTo>
                    <a:cubicBezTo>
                      <a:pt x="41280" y="12807"/>
                      <a:pt x="35501" y="12325"/>
                      <a:pt x="30203" y="6064"/>
                    </a:cubicBezTo>
                    <a:cubicBezTo>
                      <a:pt x="24905" y="-197"/>
                      <a:pt x="8531" y="-4049"/>
                      <a:pt x="1789" y="7027"/>
                    </a:cubicBezTo>
                    <a:cubicBezTo>
                      <a:pt x="-4953" y="18104"/>
                      <a:pt x="8050" y="42184"/>
                      <a:pt x="29240" y="48445"/>
                    </a:cubicBezTo>
                    <a:cubicBezTo>
                      <a:pt x="49467" y="55187"/>
                      <a:pt x="64397" y="36405"/>
                      <a:pt x="61507" y="253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54"/>
              <p:cNvSpPr/>
              <p:nvPr/>
            </p:nvSpPr>
            <p:spPr>
              <a:xfrm>
                <a:off x="142726" y="2605923"/>
                <a:ext cx="1005567" cy="940711"/>
              </a:xfrm>
              <a:custGeom>
                <a:avLst/>
                <a:gdLst/>
                <a:ahLst/>
                <a:cxnLst/>
                <a:rect l="l" t="t" r="r" b="b"/>
                <a:pathLst>
                  <a:path w="796678" h="745295" extrusionOk="0">
                    <a:moveTo>
                      <a:pt x="796678" y="1362"/>
                    </a:moveTo>
                    <a:lnTo>
                      <a:pt x="719623" y="19663"/>
                    </a:lnTo>
                    <a:cubicBezTo>
                      <a:pt x="719623" y="19663"/>
                      <a:pt x="552027" y="-34276"/>
                      <a:pt x="415735" y="36519"/>
                    </a:cubicBezTo>
                    <a:cubicBezTo>
                      <a:pt x="279443" y="107314"/>
                      <a:pt x="136409" y="341851"/>
                      <a:pt x="87286" y="429502"/>
                    </a:cubicBezTo>
                    <a:cubicBezTo>
                      <a:pt x="38163" y="517153"/>
                      <a:pt x="-5662" y="599024"/>
                      <a:pt x="598" y="653926"/>
                    </a:cubicBezTo>
                    <a:cubicBezTo>
                      <a:pt x="7341" y="708828"/>
                      <a:pt x="64651" y="753617"/>
                      <a:pt x="152301" y="743985"/>
                    </a:cubicBezTo>
                    <a:cubicBezTo>
                      <a:pt x="239952" y="734353"/>
                      <a:pt x="438370" y="693417"/>
                      <a:pt x="438370" y="693417"/>
                    </a:cubicBezTo>
                    <a:lnTo>
                      <a:pt x="433554" y="514745"/>
                    </a:lnTo>
                    <a:lnTo>
                      <a:pt x="275109" y="533527"/>
                    </a:lnTo>
                    <a:lnTo>
                      <a:pt x="652681" y="104424"/>
                    </a:lnTo>
                    <a:lnTo>
                      <a:pt x="796678" y="13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54"/>
              <p:cNvSpPr/>
              <p:nvPr/>
            </p:nvSpPr>
            <p:spPr>
              <a:xfrm>
                <a:off x="1206495" y="2715236"/>
                <a:ext cx="392888" cy="1176190"/>
              </a:xfrm>
              <a:custGeom>
                <a:avLst/>
                <a:gdLst/>
                <a:ahLst/>
                <a:cxnLst/>
                <a:rect l="l" t="t" r="r" b="b"/>
                <a:pathLst>
                  <a:path w="311272" h="931857" extrusionOk="0">
                    <a:moveTo>
                      <a:pt x="45392" y="0"/>
                    </a:moveTo>
                    <a:cubicBezTo>
                      <a:pt x="45392" y="0"/>
                      <a:pt x="140749" y="33230"/>
                      <a:pt x="200948" y="67905"/>
                    </a:cubicBezTo>
                    <a:cubicBezTo>
                      <a:pt x="261629" y="103062"/>
                      <a:pt x="311234" y="213829"/>
                      <a:pt x="310753" y="316891"/>
                    </a:cubicBezTo>
                    <a:cubicBezTo>
                      <a:pt x="310271" y="419952"/>
                      <a:pt x="314605" y="552392"/>
                      <a:pt x="304492" y="660269"/>
                    </a:cubicBezTo>
                    <a:cubicBezTo>
                      <a:pt x="294378" y="768147"/>
                      <a:pt x="296305" y="850018"/>
                      <a:pt x="229362" y="902994"/>
                    </a:cubicBezTo>
                    <a:cubicBezTo>
                      <a:pt x="162902" y="955488"/>
                      <a:pt x="46837" y="927556"/>
                      <a:pt x="8791" y="889028"/>
                    </a:cubicBezTo>
                    <a:cubicBezTo>
                      <a:pt x="-29255" y="850500"/>
                      <a:pt x="68509" y="694463"/>
                      <a:pt x="68509" y="694463"/>
                    </a:cubicBezTo>
                    <a:lnTo>
                      <a:pt x="110889" y="315928"/>
                    </a:lnTo>
                    <a:lnTo>
                      <a:pt x="453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54"/>
              <p:cNvSpPr/>
              <p:nvPr/>
            </p:nvSpPr>
            <p:spPr>
              <a:xfrm>
                <a:off x="510636" y="2605211"/>
                <a:ext cx="914846" cy="826097"/>
              </a:xfrm>
              <a:custGeom>
                <a:avLst/>
                <a:gdLst/>
                <a:ahLst/>
                <a:cxnLst/>
                <a:rect l="l" t="t" r="r" b="b"/>
                <a:pathLst>
                  <a:path w="724803" h="654490" extrusionOk="0">
                    <a:moveTo>
                      <a:pt x="504714" y="0"/>
                    </a:moveTo>
                    <a:lnTo>
                      <a:pt x="549020" y="111730"/>
                    </a:lnTo>
                    <a:lnTo>
                      <a:pt x="612592" y="78500"/>
                    </a:lnTo>
                    <a:lnTo>
                      <a:pt x="613073" y="102099"/>
                    </a:lnTo>
                    <a:lnTo>
                      <a:pt x="724803" y="217200"/>
                    </a:lnTo>
                    <a:cubicBezTo>
                      <a:pt x="724803" y="217200"/>
                      <a:pt x="701205" y="384796"/>
                      <a:pt x="674717" y="434400"/>
                    </a:cubicBezTo>
                    <a:cubicBezTo>
                      <a:pt x="648229" y="484486"/>
                      <a:pt x="541796" y="654490"/>
                      <a:pt x="541796" y="654490"/>
                    </a:cubicBezTo>
                    <a:lnTo>
                      <a:pt x="0" y="592364"/>
                    </a:lnTo>
                    <a:lnTo>
                      <a:pt x="198418" y="239354"/>
                    </a:lnTo>
                    <a:lnTo>
                      <a:pt x="380943" y="37565"/>
                    </a:lnTo>
                    <a:lnTo>
                      <a:pt x="5047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54"/>
              <p:cNvSpPr/>
              <p:nvPr/>
            </p:nvSpPr>
            <p:spPr>
              <a:xfrm>
                <a:off x="1010307" y="2624663"/>
                <a:ext cx="193302" cy="756192"/>
              </a:xfrm>
              <a:custGeom>
                <a:avLst/>
                <a:gdLst/>
                <a:ahLst/>
                <a:cxnLst/>
                <a:rect l="l" t="t" r="r" b="b"/>
                <a:pathLst>
                  <a:path w="153147" h="599106" extrusionOk="0">
                    <a:moveTo>
                      <a:pt x="3371" y="599107"/>
                    </a:moveTo>
                    <a:lnTo>
                      <a:pt x="0" y="598143"/>
                    </a:lnTo>
                    <a:cubicBezTo>
                      <a:pt x="481" y="597180"/>
                      <a:pt x="39972" y="479670"/>
                      <a:pt x="73684" y="364569"/>
                    </a:cubicBezTo>
                    <a:cubicBezTo>
                      <a:pt x="102580" y="264878"/>
                      <a:pt x="136773" y="150258"/>
                      <a:pt x="145442" y="119918"/>
                    </a:cubicBezTo>
                    <a:lnTo>
                      <a:pt x="71276" y="201308"/>
                    </a:lnTo>
                    <a:lnTo>
                      <a:pt x="42862" y="482"/>
                    </a:lnTo>
                    <a:lnTo>
                      <a:pt x="46233" y="0"/>
                    </a:lnTo>
                    <a:lnTo>
                      <a:pt x="73684" y="193120"/>
                    </a:lnTo>
                    <a:lnTo>
                      <a:pt x="153147" y="105951"/>
                    </a:lnTo>
                    <a:lnTo>
                      <a:pt x="150739" y="113657"/>
                    </a:lnTo>
                    <a:cubicBezTo>
                      <a:pt x="150258" y="115102"/>
                      <a:pt x="110285" y="250430"/>
                      <a:pt x="76573" y="365532"/>
                    </a:cubicBezTo>
                    <a:cubicBezTo>
                      <a:pt x="43344" y="480152"/>
                      <a:pt x="3852" y="597662"/>
                      <a:pt x="3371" y="5991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54"/>
              <p:cNvSpPr/>
              <p:nvPr/>
            </p:nvSpPr>
            <p:spPr>
              <a:xfrm>
                <a:off x="727646" y="3224616"/>
                <a:ext cx="581542" cy="275417"/>
              </a:xfrm>
              <a:custGeom>
                <a:avLst/>
                <a:gdLst/>
                <a:ahLst/>
                <a:cxnLst/>
                <a:rect l="l" t="t" r="r" b="b"/>
                <a:pathLst>
                  <a:path w="460737" h="218204" extrusionOk="0">
                    <a:moveTo>
                      <a:pt x="0" y="28428"/>
                    </a:moveTo>
                    <a:cubicBezTo>
                      <a:pt x="0" y="28428"/>
                      <a:pt x="215755" y="-12508"/>
                      <a:pt x="268249" y="3866"/>
                    </a:cubicBezTo>
                    <a:cubicBezTo>
                      <a:pt x="320262" y="20240"/>
                      <a:pt x="371793" y="65029"/>
                      <a:pt x="413210" y="115597"/>
                    </a:cubicBezTo>
                    <a:cubicBezTo>
                      <a:pt x="454627" y="165683"/>
                      <a:pt x="464741" y="188799"/>
                      <a:pt x="459443" y="204692"/>
                    </a:cubicBezTo>
                    <a:cubicBezTo>
                      <a:pt x="459443" y="204692"/>
                      <a:pt x="452701" y="216732"/>
                      <a:pt x="437771" y="209508"/>
                    </a:cubicBezTo>
                    <a:cubicBezTo>
                      <a:pt x="422842" y="201802"/>
                      <a:pt x="383351" y="155088"/>
                      <a:pt x="375163" y="144011"/>
                    </a:cubicBezTo>
                    <a:cubicBezTo>
                      <a:pt x="375163" y="144011"/>
                      <a:pt x="384314" y="161348"/>
                      <a:pt x="375646" y="178686"/>
                    </a:cubicBezTo>
                    <a:cubicBezTo>
                      <a:pt x="367458" y="196023"/>
                      <a:pt x="350121" y="187836"/>
                      <a:pt x="350121" y="187836"/>
                    </a:cubicBezTo>
                    <a:cubicBezTo>
                      <a:pt x="350121" y="187836"/>
                      <a:pt x="348676" y="201802"/>
                      <a:pt x="333265" y="205174"/>
                    </a:cubicBezTo>
                    <a:cubicBezTo>
                      <a:pt x="317854" y="209026"/>
                      <a:pt x="310630" y="195060"/>
                      <a:pt x="310630" y="195060"/>
                    </a:cubicBezTo>
                    <a:cubicBezTo>
                      <a:pt x="310630" y="195060"/>
                      <a:pt x="314482" y="219140"/>
                      <a:pt x="283179" y="218177"/>
                    </a:cubicBezTo>
                    <a:cubicBezTo>
                      <a:pt x="251875" y="217214"/>
                      <a:pt x="230203" y="204210"/>
                      <a:pt x="217200" y="191689"/>
                    </a:cubicBezTo>
                    <a:cubicBezTo>
                      <a:pt x="204197" y="179167"/>
                      <a:pt x="217682" y="163275"/>
                      <a:pt x="228759" y="163756"/>
                    </a:cubicBezTo>
                    <a:lnTo>
                      <a:pt x="214792" y="153643"/>
                    </a:lnTo>
                    <a:cubicBezTo>
                      <a:pt x="214792" y="153643"/>
                      <a:pt x="195047" y="170499"/>
                      <a:pt x="173375" y="166646"/>
                    </a:cubicBezTo>
                    <a:cubicBezTo>
                      <a:pt x="151703" y="162793"/>
                      <a:pt x="147369" y="158459"/>
                      <a:pt x="147369" y="158459"/>
                    </a:cubicBezTo>
                    <a:lnTo>
                      <a:pt x="29377" y="178686"/>
                    </a:lnTo>
                    <a:lnTo>
                      <a:pt x="0" y="28428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4"/>
              <p:cNvSpPr/>
              <p:nvPr/>
            </p:nvSpPr>
            <p:spPr>
              <a:xfrm>
                <a:off x="1196315" y="2717667"/>
                <a:ext cx="93612" cy="193911"/>
              </a:xfrm>
              <a:custGeom>
                <a:avLst/>
                <a:gdLst/>
                <a:ahLst/>
                <a:cxnLst/>
                <a:rect l="l" t="t" r="r" b="b"/>
                <a:pathLst>
                  <a:path w="74166" h="153629" extrusionOk="0">
                    <a:moveTo>
                      <a:pt x="42380" y="153629"/>
                    </a:moveTo>
                    <a:lnTo>
                      <a:pt x="0" y="39491"/>
                    </a:lnTo>
                    <a:lnTo>
                      <a:pt x="3371" y="38528"/>
                    </a:lnTo>
                    <a:lnTo>
                      <a:pt x="41417" y="140626"/>
                    </a:lnTo>
                    <a:lnTo>
                      <a:pt x="70313" y="0"/>
                    </a:lnTo>
                    <a:lnTo>
                      <a:pt x="74166" y="4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54"/>
              <p:cNvSpPr/>
              <p:nvPr/>
            </p:nvSpPr>
            <p:spPr>
              <a:xfrm rot="-3273732">
                <a:off x="541245" y="2950901"/>
                <a:ext cx="426234" cy="4256"/>
              </a:xfrm>
              <a:custGeom>
                <a:avLst/>
                <a:gdLst/>
                <a:ahLst/>
                <a:cxnLst/>
                <a:rect l="l" t="t" r="r" b="b"/>
                <a:pathLst>
                  <a:path w="337586" h="3371" extrusionOk="0">
                    <a:moveTo>
                      <a:pt x="0" y="0"/>
                    </a:moveTo>
                    <a:lnTo>
                      <a:pt x="337586" y="0"/>
                    </a:lnTo>
                    <a:lnTo>
                      <a:pt x="337586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54"/>
              <p:cNvSpPr/>
              <p:nvPr/>
            </p:nvSpPr>
            <p:spPr>
              <a:xfrm rot="-266558">
                <a:off x="234732" y="3274870"/>
                <a:ext cx="431177" cy="4864"/>
              </a:xfrm>
              <a:custGeom>
                <a:avLst/>
                <a:gdLst/>
                <a:ahLst/>
                <a:cxnLst/>
                <a:rect l="l" t="t" r="r" b="b"/>
                <a:pathLst>
                  <a:path w="341435" h="3852" extrusionOk="0">
                    <a:moveTo>
                      <a:pt x="0" y="0"/>
                    </a:moveTo>
                    <a:lnTo>
                      <a:pt x="341436" y="0"/>
                    </a:lnTo>
                    <a:lnTo>
                      <a:pt x="341436" y="3853"/>
                    </a:lnTo>
                    <a:lnTo>
                      <a:pt x="0" y="3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54"/>
              <p:cNvSpPr/>
              <p:nvPr/>
            </p:nvSpPr>
            <p:spPr>
              <a:xfrm>
                <a:off x="643152" y="3232535"/>
                <a:ext cx="184184" cy="269287"/>
              </a:xfrm>
              <a:custGeom>
                <a:avLst/>
                <a:gdLst/>
                <a:ahLst/>
                <a:cxnLst/>
                <a:rect l="l" t="t" r="r" b="b"/>
                <a:pathLst>
                  <a:path w="145923" h="213347" extrusionOk="0">
                    <a:moveTo>
                      <a:pt x="110767" y="0"/>
                    </a:moveTo>
                    <a:lnTo>
                      <a:pt x="145923" y="183007"/>
                    </a:lnTo>
                    <a:lnTo>
                      <a:pt x="26969" y="213347"/>
                    </a:lnTo>
                    <a:lnTo>
                      <a:pt x="0" y="77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54"/>
              <p:cNvSpPr/>
              <p:nvPr/>
            </p:nvSpPr>
            <p:spPr>
              <a:xfrm>
                <a:off x="639505" y="3230104"/>
                <a:ext cx="188440" cy="274757"/>
              </a:xfrm>
              <a:custGeom>
                <a:avLst/>
                <a:gdLst/>
                <a:ahLst/>
                <a:cxnLst/>
                <a:rect l="l" t="t" r="r" b="b"/>
                <a:pathLst>
                  <a:path w="149295" h="217681" extrusionOk="0">
                    <a:moveTo>
                      <a:pt x="28414" y="217682"/>
                    </a:moveTo>
                    <a:lnTo>
                      <a:pt x="0" y="8669"/>
                    </a:lnTo>
                    <a:lnTo>
                      <a:pt x="115101" y="0"/>
                    </a:lnTo>
                    <a:lnTo>
                      <a:pt x="119917" y="25043"/>
                    </a:lnTo>
                    <a:lnTo>
                      <a:pt x="116546" y="26006"/>
                    </a:lnTo>
                    <a:lnTo>
                      <a:pt x="112212" y="3853"/>
                    </a:lnTo>
                    <a:lnTo>
                      <a:pt x="3852" y="11558"/>
                    </a:lnTo>
                    <a:lnTo>
                      <a:pt x="31304" y="212866"/>
                    </a:lnTo>
                    <a:lnTo>
                      <a:pt x="148331" y="183488"/>
                    </a:lnTo>
                    <a:lnTo>
                      <a:pt x="149295" y="1868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54"/>
              <p:cNvSpPr/>
              <p:nvPr/>
            </p:nvSpPr>
            <p:spPr>
              <a:xfrm>
                <a:off x="1189046" y="2871587"/>
                <a:ext cx="18792" cy="19194"/>
              </a:xfrm>
              <a:custGeom>
                <a:avLst/>
                <a:gdLst/>
                <a:ahLst/>
                <a:cxnLst/>
                <a:rect l="l" t="t" r="r" b="b"/>
                <a:pathLst>
                  <a:path w="14888" h="15207" extrusionOk="0">
                    <a:moveTo>
                      <a:pt x="9611" y="380"/>
                    </a:moveTo>
                    <a:cubicBezTo>
                      <a:pt x="461" y="-2510"/>
                      <a:pt x="-4354" y="11938"/>
                      <a:pt x="5277" y="14828"/>
                    </a:cubicBezTo>
                    <a:cubicBezTo>
                      <a:pt x="14427" y="17717"/>
                      <a:pt x="19243" y="3270"/>
                      <a:pt x="9611" y="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54"/>
              <p:cNvSpPr/>
              <p:nvPr/>
            </p:nvSpPr>
            <p:spPr>
              <a:xfrm>
                <a:off x="1147103" y="3037536"/>
                <a:ext cx="18527" cy="19194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5207" extrusionOk="0">
                    <a:moveTo>
                      <a:pt x="9612" y="380"/>
                    </a:moveTo>
                    <a:cubicBezTo>
                      <a:pt x="461" y="-2510"/>
                      <a:pt x="-4355" y="11938"/>
                      <a:pt x="5277" y="14828"/>
                    </a:cubicBezTo>
                    <a:cubicBezTo>
                      <a:pt x="14428" y="17717"/>
                      <a:pt x="18762" y="3269"/>
                      <a:pt x="9612" y="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54"/>
              <p:cNvSpPr/>
              <p:nvPr/>
            </p:nvSpPr>
            <p:spPr>
              <a:xfrm>
                <a:off x="1099081" y="3198622"/>
                <a:ext cx="18528" cy="19194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15207" extrusionOk="0">
                    <a:moveTo>
                      <a:pt x="9612" y="380"/>
                    </a:moveTo>
                    <a:cubicBezTo>
                      <a:pt x="461" y="-2510"/>
                      <a:pt x="-4355" y="11938"/>
                      <a:pt x="5277" y="14828"/>
                    </a:cubicBezTo>
                    <a:cubicBezTo>
                      <a:pt x="14428" y="17717"/>
                      <a:pt x="18762" y="3269"/>
                      <a:pt x="9612" y="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54"/>
              <p:cNvSpPr/>
              <p:nvPr/>
            </p:nvSpPr>
            <p:spPr>
              <a:xfrm>
                <a:off x="1100272" y="3307911"/>
                <a:ext cx="102729" cy="99083"/>
              </a:xfrm>
              <a:custGeom>
                <a:avLst/>
                <a:gdLst/>
                <a:ahLst/>
                <a:cxnLst/>
                <a:rect l="l" t="t" r="r" b="b"/>
                <a:pathLst>
                  <a:path w="81389" h="78500" extrusionOk="0">
                    <a:moveTo>
                      <a:pt x="78501" y="78500"/>
                    </a:moveTo>
                    <a:cubicBezTo>
                      <a:pt x="59237" y="41899"/>
                      <a:pt x="964" y="3371"/>
                      <a:pt x="0" y="2890"/>
                    </a:cubicBezTo>
                    <a:lnTo>
                      <a:pt x="1927" y="0"/>
                    </a:lnTo>
                    <a:cubicBezTo>
                      <a:pt x="4334" y="1445"/>
                      <a:pt x="62126" y="39491"/>
                      <a:pt x="81390" y="77056"/>
                    </a:cubicBezTo>
                    <a:lnTo>
                      <a:pt x="78501" y="78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54"/>
              <p:cNvSpPr/>
              <p:nvPr/>
            </p:nvSpPr>
            <p:spPr>
              <a:xfrm>
                <a:off x="1056505" y="3344383"/>
                <a:ext cx="115495" cy="117926"/>
              </a:xfrm>
              <a:custGeom>
                <a:avLst/>
                <a:gdLst/>
                <a:ahLst/>
                <a:cxnLst/>
                <a:rect l="l" t="t" r="r" b="b"/>
                <a:pathLst>
                  <a:path w="91503" h="93429" extrusionOk="0">
                    <a:moveTo>
                      <a:pt x="88132" y="93430"/>
                    </a:moveTo>
                    <a:cubicBezTo>
                      <a:pt x="58273" y="36601"/>
                      <a:pt x="481" y="3853"/>
                      <a:pt x="0" y="3371"/>
                    </a:cubicBezTo>
                    <a:lnTo>
                      <a:pt x="1927" y="0"/>
                    </a:lnTo>
                    <a:cubicBezTo>
                      <a:pt x="2408" y="482"/>
                      <a:pt x="61163" y="33712"/>
                      <a:pt x="91503" y="91503"/>
                    </a:cubicBezTo>
                    <a:lnTo>
                      <a:pt x="88132" y="93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54"/>
              <p:cNvSpPr/>
              <p:nvPr/>
            </p:nvSpPr>
            <p:spPr>
              <a:xfrm>
                <a:off x="1024894" y="3377208"/>
                <a:ext cx="97259" cy="94219"/>
              </a:xfrm>
              <a:custGeom>
                <a:avLst/>
                <a:gdLst/>
                <a:ahLst/>
                <a:cxnLst/>
                <a:rect l="l" t="t" r="r" b="b"/>
                <a:pathLst>
                  <a:path w="77055" h="74647" extrusionOk="0">
                    <a:moveTo>
                      <a:pt x="73685" y="74648"/>
                    </a:moveTo>
                    <a:cubicBezTo>
                      <a:pt x="56347" y="32749"/>
                      <a:pt x="482" y="3853"/>
                      <a:pt x="0" y="3371"/>
                    </a:cubicBezTo>
                    <a:lnTo>
                      <a:pt x="1445" y="0"/>
                    </a:lnTo>
                    <a:cubicBezTo>
                      <a:pt x="3853" y="1445"/>
                      <a:pt x="58755" y="29859"/>
                      <a:pt x="77055" y="73203"/>
                    </a:cubicBezTo>
                    <a:lnTo>
                      <a:pt x="73685" y="746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54"/>
              <p:cNvSpPr/>
              <p:nvPr/>
            </p:nvSpPr>
            <p:spPr>
              <a:xfrm rot="-3120711">
                <a:off x="1028488" y="3413205"/>
                <a:ext cx="4251" cy="58913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46713" extrusionOk="0">
                    <a:moveTo>
                      <a:pt x="0" y="0"/>
                    </a:moveTo>
                    <a:lnTo>
                      <a:pt x="3371" y="0"/>
                    </a:lnTo>
                    <a:lnTo>
                      <a:pt x="3371" y="46713"/>
                    </a:lnTo>
                    <a:lnTo>
                      <a:pt x="0" y="467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54"/>
              <p:cNvSpPr/>
              <p:nvPr/>
            </p:nvSpPr>
            <p:spPr>
              <a:xfrm>
                <a:off x="1430953" y="3628258"/>
                <a:ext cx="110271" cy="98051"/>
              </a:xfrm>
              <a:custGeom>
                <a:avLst/>
                <a:gdLst/>
                <a:ahLst/>
                <a:cxnLst/>
                <a:rect l="l" t="t" r="r" b="b"/>
                <a:pathLst>
                  <a:path w="87364" h="77683" extrusionOk="0">
                    <a:moveTo>
                      <a:pt x="36601" y="0"/>
                    </a:moveTo>
                    <a:cubicBezTo>
                      <a:pt x="36601" y="0"/>
                      <a:pt x="77055" y="28896"/>
                      <a:pt x="86687" y="62126"/>
                    </a:cubicBezTo>
                    <a:cubicBezTo>
                      <a:pt x="96319" y="95356"/>
                      <a:pt x="0" y="65016"/>
                      <a:pt x="0" y="65016"/>
                    </a:cubicBezTo>
                    <a:lnTo>
                      <a:pt x="36601" y="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54"/>
              <p:cNvSpPr/>
              <p:nvPr/>
            </p:nvSpPr>
            <p:spPr>
              <a:xfrm>
                <a:off x="735549" y="3505469"/>
                <a:ext cx="832176" cy="378703"/>
              </a:xfrm>
              <a:custGeom>
                <a:avLst/>
                <a:gdLst/>
                <a:ahLst/>
                <a:cxnLst/>
                <a:rect l="l" t="t" r="r" b="b"/>
                <a:pathLst>
                  <a:path w="659306" h="300034" extrusionOk="0">
                    <a:moveTo>
                      <a:pt x="659306" y="45752"/>
                    </a:moveTo>
                    <a:lnTo>
                      <a:pt x="653045" y="33230"/>
                    </a:lnTo>
                    <a:lnTo>
                      <a:pt x="210458" y="0"/>
                    </a:lnTo>
                    <a:lnTo>
                      <a:pt x="0" y="264397"/>
                    </a:lnTo>
                    <a:lnTo>
                      <a:pt x="13003" y="274029"/>
                    </a:lnTo>
                    <a:lnTo>
                      <a:pt x="465705" y="3000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54"/>
              <p:cNvSpPr/>
              <p:nvPr/>
            </p:nvSpPr>
            <p:spPr>
              <a:xfrm>
                <a:off x="1209622" y="3681976"/>
                <a:ext cx="334113" cy="213790"/>
              </a:xfrm>
              <a:custGeom>
                <a:avLst/>
                <a:gdLst/>
                <a:ahLst/>
                <a:cxnLst/>
                <a:rect l="l" t="t" r="r" b="b"/>
                <a:pathLst>
                  <a:path w="264707" h="169379" extrusionOk="0">
                    <a:moveTo>
                      <a:pt x="245667" y="6565"/>
                    </a:moveTo>
                    <a:cubicBezTo>
                      <a:pt x="245667" y="6565"/>
                      <a:pt x="177762" y="3675"/>
                      <a:pt x="132973" y="2712"/>
                    </a:cubicBezTo>
                    <a:cubicBezTo>
                      <a:pt x="88185" y="1749"/>
                      <a:pt x="42433" y="-4512"/>
                      <a:pt x="26059" y="6083"/>
                    </a:cubicBezTo>
                    <a:cubicBezTo>
                      <a:pt x="9684" y="16678"/>
                      <a:pt x="21243" y="38832"/>
                      <a:pt x="46768" y="41721"/>
                    </a:cubicBezTo>
                    <a:cubicBezTo>
                      <a:pt x="46768" y="41721"/>
                      <a:pt x="15464" y="39795"/>
                      <a:pt x="7276" y="58577"/>
                    </a:cubicBezTo>
                    <a:cubicBezTo>
                      <a:pt x="-1392" y="76878"/>
                      <a:pt x="25096" y="85546"/>
                      <a:pt x="25096" y="85546"/>
                    </a:cubicBezTo>
                    <a:cubicBezTo>
                      <a:pt x="25096" y="85546"/>
                      <a:pt x="1016" y="86028"/>
                      <a:pt x="52" y="106737"/>
                    </a:cubicBezTo>
                    <a:cubicBezTo>
                      <a:pt x="-1392" y="127445"/>
                      <a:pt x="27504" y="128409"/>
                      <a:pt x="27504" y="128409"/>
                    </a:cubicBezTo>
                    <a:cubicBezTo>
                      <a:pt x="27504" y="128409"/>
                      <a:pt x="3424" y="128890"/>
                      <a:pt x="11129" y="147191"/>
                    </a:cubicBezTo>
                    <a:cubicBezTo>
                      <a:pt x="18835" y="165492"/>
                      <a:pt x="83369" y="169826"/>
                      <a:pt x="115154" y="169344"/>
                    </a:cubicBezTo>
                    <a:cubicBezTo>
                      <a:pt x="146939" y="168863"/>
                      <a:pt x="190765" y="164047"/>
                      <a:pt x="210511" y="151525"/>
                    </a:cubicBezTo>
                    <a:cubicBezTo>
                      <a:pt x="230256" y="139004"/>
                      <a:pt x="250483" y="108663"/>
                      <a:pt x="259633" y="71580"/>
                    </a:cubicBezTo>
                    <a:cubicBezTo>
                      <a:pt x="268784" y="34497"/>
                      <a:pt x="266376" y="7528"/>
                      <a:pt x="245667" y="6565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54"/>
              <p:cNvSpPr/>
              <p:nvPr/>
            </p:nvSpPr>
            <p:spPr>
              <a:xfrm>
                <a:off x="1269260" y="3731597"/>
                <a:ext cx="235853" cy="10334"/>
              </a:xfrm>
              <a:custGeom>
                <a:avLst/>
                <a:gdLst/>
                <a:ahLst/>
                <a:cxnLst/>
                <a:rect l="l" t="t" r="r" b="b"/>
                <a:pathLst>
                  <a:path w="186859" h="8187" extrusionOk="0">
                    <a:moveTo>
                      <a:pt x="70795" y="8187"/>
                    </a:moveTo>
                    <a:cubicBezTo>
                      <a:pt x="47678" y="8187"/>
                      <a:pt x="23598" y="7706"/>
                      <a:pt x="0" y="5779"/>
                    </a:cubicBezTo>
                    <a:lnTo>
                      <a:pt x="481" y="2408"/>
                    </a:lnTo>
                    <a:cubicBezTo>
                      <a:pt x="87169" y="8669"/>
                      <a:pt x="185415" y="0"/>
                      <a:pt x="186378" y="0"/>
                    </a:cubicBezTo>
                    <a:lnTo>
                      <a:pt x="186859" y="3371"/>
                    </a:lnTo>
                    <a:cubicBezTo>
                      <a:pt x="185415" y="3371"/>
                      <a:pt x="132921" y="8187"/>
                      <a:pt x="70795" y="8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54"/>
              <p:cNvSpPr/>
              <p:nvPr/>
            </p:nvSpPr>
            <p:spPr>
              <a:xfrm>
                <a:off x="1241297" y="3782658"/>
                <a:ext cx="259560" cy="14589"/>
              </a:xfrm>
              <a:custGeom>
                <a:avLst/>
                <a:gdLst/>
                <a:ahLst/>
                <a:cxnLst/>
                <a:rect l="l" t="t" r="r" b="b"/>
                <a:pathLst>
                  <a:path w="205641" h="11558" extrusionOk="0">
                    <a:moveTo>
                      <a:pt x="76092" y="11558"/>
                    </a:moveTo>
                    <a:cubicBezTo>
                      <a:pt x="51049" y="11558"/>
                      <a:pt x="24561" y="10595"/>
                      <a:pt x="0" y="7706"/>
                    </a:cubicBezTo>
                    <a:lnTo>
                      <a:pt x="481" y="4334"/>
                    </a:lnTo>
                    <a:cubicBezTo>
                      <a:pt x="93429" y="15411"/>
                      <a:pt x="204197" y="482"/>
                      <a:pt x="205160" y="0"/>
                    </a:cubicBezTo>
                    <a:lnTo>
                      <a:pt x="205642" y="3371"/>
                    </a:lnTo>
                    <a:cubicBezTo>
                      <a:pt x="204197" y="3371"/>
                      <a:pt x="144479" y="11558"/>
                      <a:pt x="76092" y="115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54"/>
              <p:cNvSpPr/>
              <p:nvPr/>
            </p:nvSpPr>
            <p:spPr>
              <a:xfrm>
                <a:off x="1243728" y="3833719"/>
                <a:ext cx="240717" cy="15804"/>
              </a:xfrm>
              <a:custGeom>
                <a:avLst/>
                <a:gdLst/>
                <a:ahLst/>
                <a:cxnLst/>
                <a:rect l="l" t="t" r="r" b="b"/>
                <a:pathLst>
                  <a:path w="190712" h="12521" extrusionOk="0">
                    <a:moveTo>
                      <a:pt x="62608" y="12522"/>
                    </a:moveTo>
                    <a:cubicBezTo>
                      <a:pt x="42381" y="12522"/>
                      <a:pt x="21190" y="11558"/>
                      <a:pt x="0" y="9632"/>
                    </a:cubicBezTo>
                    <a:lnTo>
                      <a:pt x="482" y="6261"/>
                    </a:lnTo>
                    <a:cubicBezTo>
                      <a:pt x="94393" y="14930"/>
                      <a:pt x="189268" y="0"/>
                      <a:pt x="190231" y="0"/>
                    </a:cubicBezTo>
                    <a:lnTo>
                      <a:pt x="190713" y="3371"/>
                    </a:lnTo>
                    <a:cubicBezTo>
                      <a:pt x="189749" y="3853"/>
                      <a:pt x="132439" y="12522"/>
                      <a:pt x="62608" y="12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54"/>
              <p:cNvSpPr/>
              <p:nvPr/>
            </p:nvSpPr>
            <p:spPr>
              <a:xfrm>
                <a:off x="854697" y="2963248"/>
                <a:ext cx="193904" cy="119142"/>
              </a:xfrm>
              <a:custGeom>
                <a:avLst/>
                <a:gdLst/>
                <a:ahLst/>
                <a:cxnLst/>
                <a:rect l="l" t="t" r="r" b="b"/>
                <a:pathLst>
                  <a:path w="153624" h="94392" extrusionOk="0">
                    <a:moveTo>
                      <a:pt x="80904" y="94393"/>
                    </a:moveTo>
                    <a:cubicBezTo>
                      <a:pt x="69827" y="94393"/>
                      <a:pt x="57306" y="91985"/>
                      <a:pt x="43821" y="85724"/>
                    </a:cubicBezTo>
                    <a:cubicBezTo>
                      <a:pt x="22149" y="75611"/>
                      <a:pt x="8183" y="61644"/>
                      <a:pt x="2886" y="44307"/>
                    </a:cubicBezTo>
                    <a:cubicBezTo>
                      <a:pt x="-4821" y="21190"/>
                      <a:pt x="5293" y="482"/>
                      <a:pt x="5775" y="0"/>
                    </a:cubicBezTo>
                    <a:lnTo>
                      <a:pt x="9146" y="1445"/>
                    </a:lnTo>
                    <a:cubicBezTo>
                      <a:pt x="9146" y="1445"/>
                      <a:pt x="-968" y="21190"/>
                      <a:pt x="6256" y="43344"/>
                    </a:cubicBezTo>
                    <a:cubicBezTo>
                      <a:pt x="11554" y="59236"/>
                      <a:pt x="25039" y="72721"/>
                      <a:pt x="45747" y="82353"/>
                    </a:cubicBezTo>
                    <a:cubicBezTo>
                      <a:pt x="107873" y="112212"/>
                      <a:pt x="150254" y="53939"/>
                      <a:pt x="150736" y="52976"/>
                    </a:cubicBezTo>
                    <a:lnTo>
                      <a:pt x="153625" y="54902"/>
                    </a:lnTo>
                    <a:cubicBezTo>
                      <a:pt x="153143" y="55865"/>
                      <a:pt x="125211" y="94393"/>
                      <a:pt x="80904" y="943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54"/>
              <p:cNvSpPr/>
              <p:nvPr/>
            </p:nvSpPr>
            <p:spPr>
              <a:xfrm>
                <a:off x="1341597" y="3008837"/>
                <a:ext cx="106376" cy="186616"/>
              </a:xfrm>
              <a:custGeom>
                <a:avLst/>
                <a:gdLst/>
                <a:ahLst/>
                <a:cxnLst/>
                <a:rect l="l" t="t" r="r" b="b"/>
                <a:pathLst>
                  <a:path w="84278" h="147850" extrusionOk="0">
                    <a:moveTo>
                      <a:pt x="963" y="147850"/>
                    </a:moveTo>
                    <a:cubicBezTo>
                      <a:pt x="481" y="147850"/>
                      <a:pt x="481" y="147850"/>
                      <a:pt x="0" y="147850"/>
                    </a:cubicBezTo>
                    <a:lnTo>
                      <a:pt x="0" y="143997"/>
                    </a:lnTo>
                    <a:cubicBezTo>
                      <a:pt x="15892" y="144479"/>
                      <a:pt x="74648" y="130031"/>
                      <a:pt x="79945" y="78500"/>
                    </a:cubicBezTo>
                    <a:cubicBezTo>
                      <a:pt x="85242" y="28896"/>
                      <a:pt x="39491" y="3853"/>
                      <a:pt x="39009" y="3371"/>
                    </a:cubicBezTo>
                    <a:lnTo>
                      <a:pt x="40936" y="0"/>
                    </a:lnTo>
                    <a:cubicBezTo>
                      <a:pt x="41417" y="482"/>
                      <a:pt x="89577" y="26969"/>
                      <a:pt x="83797" y="78500"/>
                    </a:cubicBezTo>
                    <a:cubicBezTo>
                      <a:pt x="78500" y="131958"/>
                      <a:pt x="18782" y="147850"/>
                      <a:pt x="963" y="1478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54"/>
              <p:cNvSpPr/>
              <p:nvPr/>
            </p:nvSpPr>
            <p:spPr>
              <a:xfrm>
                <a:off x="1269260" y="2614329"/>
                <a:ext cx="37080" cy="68081"/>
              </a:xfrm>
              <a:custGeom>
                <a:avLst/>
                <a:gdLst/>
                <a:ahLst/>
                <a:cxnLst/>
                <a:rect l="l" t="t" r="r" b="b"/>
                <a:pathLst>
                  <a:path w="29377" h="53938" extrusionOk="0">
                    <a:moveTo>
                      <a:pt x="26488" y="53939"/>
                    </a:moveTo>
                    <a:cubicBezTo>
                      <a:pt x="25524" y="52976"/>
                      <a:pt x="4334" y="27933"/>
                      <a:pt x="0" y="482"/>
                    </a:cubicBezTo>
                    <a:lnTo>
                      <a:pt x="3371" y="0"/>
                    </a:lnTo>
                    <a:cubicBezTo>
                      <a:pt x="7705" y="26488"/>
                      <a:pt x="28896" y="51049"/>
                      <a:pt x="29377" y="51531"/>
                    </a:cubicBezTo>
                    <a:lnTo>
                      <a:pt x="26488" y="539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54"/>
              <p:cNvSpPr/>
              <p:nvPr/>
            </p:nvSpPr>
            <p:spPr>
              <a:xfrm rot="-4795540">
                <a:off x="1446860" y="2558949"/>
                <a:ext cx="65681" cy="4257"/>
              </a:xfrm>
              <a:custGeom>
                <a:avLst/>
                <a:gdLst/>
                <a:ahLst/>
                <a:cxnLst/>
                <a:rect l="l" t="t" r="r" b="b"/>
                <a:pathLst>
                  <a:path w="52015" h="3371" extrusionOk="0">
                    <a:moveTo>
                      <a:pt x="0" y="0"/>
                    </a:moveTo>
                    <a:lnTo>
                      <a:pt x="52016" y="0"/>
                    </a:lnTo>
                    <a:lnTo>
                      <a:pt x="52016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54"/>
              <p:cNvSpPr/>
              <p:nvPr/>
            </p:nvSpPr>
            <p:spPr>
              <a:xfrm>
                <a:off x="1239473" y="2529227"/>
                <a:ext cx="17258" cy="22730"/>
              </a:xfrm>
              <a:custGeom>
                <a:avLst/>
                <a:gdLst/>
                <a:ahLst/>
                <a:cxnLst/>
                <a:rect l="l" t="t" r="r" b="b"/>
                <a:pathLst>
                  <a:path w="13673" h="18008" extrusionOk="0">
                    <a:moveTo>
                      <a:pt x="13485" y="13485"/>
                    </a:moveTo>
                    <a:cubicBezTo>
                      <a:pt x="12521" y="9632"/>
                      <a:pt x="10595" y="5779"/>
                      <a:pt x="7705" y="2890"/>
                    </a:cubicBezTo>
                    <a:cubicBezTo>
                      <a:pt x="7705" y="2890"/>
                      <a:pt x="7705" y="2408"/>
                      <a:pt x="7224" y="2408"/>
                    </a:cubicBezTo>
                    <a:cubicBezTo>
                      <a:pt x="6742" y="1445"/>
                      <a:pt x="5779" y="963"/>
                      <a:pt x="5297" y="482"/>
                    </a:cubicBezTo>
                    <a:cubicBezTo>
                      <a:pt x="5297" y="482"/>
                      <a:pt x="4816" y="482"/>
                      <a:pt x="4816" y="482"/>
                    </a:cubicBezTo>
                    <a:cubicBezTo>
                      <a:pt x="4334" y="482"/>
                      <a:pt x="3853" y="0"/>
                      <a:pt x="3853" y="0"/>
                    </a:cubicBezTo>
                    <a:cubicBezTo>
                      <a:pt x="2889" y="0"/>
                      <a:pt x="1927" y="482"/>
                      <a:pt x="1445" y="963"/>
                    </a:cubicBezTo>
                    <a:cubicBezTo>
                      <a:pt x="963" y="1445"/>
                      <a:pt x="0" y="2408"/>
                      <a:pt x="0" y="3371"/>
                    </a:cubicBezTo>
                    <a:cubicBezTo>
                      <a:pt x="0" y="3853"/>
                      <a:pt x="0" y="4816"/>
                      <a:pt x="481" y="5298"/>
                    </a:cubicBezTo>
                    <a:cubicBezTo>
                      <a:pt x="481" y="7706"/>
                      <a:pt x="963" y="10114"/>
                      <a:pt x="1927" y="12040"/>
                    </a:cubicBezTo>
                    <a:cubicBezTo>
                      <a:pt x="3371" y="14929"/>
                      <a:pt x="6261" y="17337"/>
                      <a:pt x="9150" y="17819"/>
                    </a:cubicBezTo>
                    <a:cubicBezTo>
                      <a:pt x="10595" y="18301"/>
                      <a:pt x="11558" y="17819"/>
                      <a:pt x="12521" y="16856"/>
                    </a:cubicBezTo>
                    <a:cubicBezTo>
                      <a:pt x="13485" y="16374"/>
                      <a:pt x="13966" y="14929"/>
                      <a:pt x="13485" y="134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54"/>
              <p:cNvSpPr/>
              <p:nvPr/>
            </p:nvSpPr>
            <p:spPr>
              <a:xfrm>
                <a:off x="1478976" y="2554506"/>
                <a:ext cx="17020" cy="15448"/>
              </a:xfrm>
              <a:custGeom>
                <a:avLst/>
                <a:gdLst/>
                <a:ahLst/>
                <a:cxnLst/>
                <a:rect l="l" t="t" r="r" b="b"/>
                <a:pathLst>
                  <a:path w="13484" h="12239" extrusionOk="0">
                    <a:moveTo>
                      <a:pt x="13003" y="3089"/>
                    </a:moveTo>
                    <a:cubicBezTo>
                      <a:pt x="13003" y="2126"/>
                      <a:pt x="12040" y="1163"/>
                      <a:pt x="11558" y="681"/>
                    </a:cubicBezTo>
                    <a:cubicBezTo>
                      <a:pt x="10595" y="199"/>
                      <a:pt x="9632" y="-282"/>
                      <a:pt x="8668" y="199"/>
                    </a:cubicBezTo>
                    <a:cubicBezTo>
                      <a:pt x="7705" y="681"/>
                      <a:pt x="7224" y="1163"/>
                      <a:pt x="6742" y="1644"/>
                    </a:cubicBezTo>
                    <a:cubicBezTo>
                      <a:pt x="6742" y="1644"/>
                      <a:pt x="6742" y="1644"/>
                      <a:pt x="6742" y="1644"/>
                    </a:cubicBezTo>
                    <a:cubicBezTo>
                      <a:pt x="6260" y="1644"/>
                      <a:pt x="5779" y="2126"/>
                      <a:pt x="5297" y="2607"/>
                    </a:cubicBezTo>
                    <a:cubicBezTo>
                      <a:pt x="3852" y="3571"/>
                      <a:pt x="2408" y="4534"/>
                      <a:pt x="963" y="5497"/>
                    </a:cubicBezTo>
                    <a:cubicBezTo>
                      <a:pt x="963" y="5979"/>
                      <a:pt x="481" y="5979"/>
                      <a:pt x="481" y="6460"/>
                    </a:cubicBezTo>
                    <a:cubicBezTo>
                      <a:pt x="0" y="6942"/>
                      <a:pt x="0" y="7423"/>
                      <a:pt x="0" y="7905"/>
                    </a:cubicBezTo>
                    <a:cubicBezTo>
                      <a:pt x="0" y="8868"/>
                      <a:pt x="0" y="9350"/>
                      <a:pt x="481" y="10313"/>
                    </a:cubicBezTo>
                    <a:cubicBezTo>
                      <a:pt x="963" y="10795"/>
                      <a:pt x="1444" y="11276"/>
                      <a:pt x="1927" y="11758"/>
                    </a:cubicBezTo>
                    <a:cubicBezTo>
                      <a:pt x="2408" y="12239"/>
                      <a:pt x="2889" y="12239"/>
                      <a:pt x="3371" y="12239"/>
                    </a:cubicBezTo>
                    <a:cubicBezTo>
                      <a:pt x="3852" y="12239"/>
                      <a:pt x="4334" y="12239"/>
                      <a:pt x="4816" y="12239"/>
                    </a:cubicBezTo>
                    <a:cubicBezTo>
                      <a:pt x="6742" y="11758"/>
                      <a:pt x="8187" y="10795"/>
                      <a:pt x="9632" y="9831"/>
                    </a:cubicBezTo>
                    <a:cubicBezTo>
                      <a:pt x="11076" y="8868"/>
                      <a:pt x="12521" y="7423"/>
                      <a:pt x="13484" y="5979"/>
                    </a:cubicBezTo>
                    <a:cubicBezTo>
                      <a:pt x="13003" y="5015"/>
                      <a:pt x="13003" y="4052"/>
                      <a:pt x="13003" y="30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54"/>
              <p:cNvSpPr/>
              <p:nvPr/>
            </p:nvSpPr>
            <p:spPr>
              <a:xfrm>
                <a:off x="1234610" y="2562660"/>
                <a:ext cx="32216" cy="15804"/>
              </a:xfrm>
              <a:custGeom>
                <a:avLst/>
                <a:gdLst/>
                <a:ahLst/>
                <a:cxnLst/>
                <a:rect l="l" t="t" r="r" b="b"/>
                <a:pathLst>
                  <a:path w="25524" h="12521" extrusionOk="0">
                    <a:moveTo>
                      <a:pt x="25043" y="12522"/>
                    </a:moveTo>
                    <a:cubicBezTo>
                      <a:pt x="14448" y="10595"/>
                      <a:pt x="482" y="3853"/>
                      <a:pt x="0" y="3371"/>
                    </a:cubicBezTo>
                    <a:lnTo>
                      <a:pt x="1445" y="0"/>
                    </a:lnTo>
                    <a:cubicBezTo>
                      <a:pt x="1445" y="0"/>
                      <a:pt x="15893" y="7224"/>
                      <a:pt x="25525" y="8669"/>
                    </a:cubicBezTo>
                    <a:lnTo>
                      <a:pt x="25043" y="125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54"/>
              <p:cNvSpPr/>
              <p:nvPr/>
            </p:nvSpPr>
            <p:spPr>
              <a:xfrm>
                <a:off x="2286228" y="2784334"/>
                <a:ext cx="326426" cy="329666"/>
              </a:xfrm>
              <a:custGeom>
                <a:avLst/>
                <a:gdLst/>
                <a:ahLst/>
                <a:cxnLst/>
                <a:rect l="l" t="t" r="r" b="b"/>
                <a:pathLst>
                  <a:path w="258617" h="261184" extrusionOk="0">
                    <a:moveTo>
                      <a:pt x="0" y="17496"/>
                    </a:moveTo>
                    <a:cubicBezTo>
                      <a:pt x="0" y="17496"/>
                      <a:pt x="21191" y="5456"/>
                      <a:pt x="66461" y="158"/>
                    </a:cubicBezTo>
                    <a:cubicBezTo>
                      <a:pt x="111730" y="-5139"/>
                      <a:pt x="236945" y="123929"/>
                      <a:pt x="258617" y="153788"/>
                    </a:cubicBezTo>
                    <a:lnTo>
                      <a:pt x="143998" y="261184"/>
                    </a:lnTo>
                    <a:lnTo>
                      <a:pt x="117028" y="234215"/>
                    </a:lnTo>
                    <a:cubicBezTo>
                      <a:pt x="117028" y="234215"/>
                      <a:pt x="90540" y="228917"/>
                      <a:pt x="74167" y="208690"/>
                    </a:cubicBezTo>
                    <a:cubicBezTo>
                      <a:pt x="57792" y="188463"/>
                      <a:pt x="60682" y="160049"/>
                      <a:pt x="60682" y="160049"/>
                    </a:cubicBezTo>
                    <a:lnTo>
                      <a:pt x="3853" y="112371"/>
                    </a:lnTo>
                    <a:lnTo>
                      <a:pt x="3853" y="63729"/>
                    </a:lnTo>
                    <a:lnTo>
                      <a:pt x="0" y="17496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>
                <a:off x="2191022" y="2849576"/>
                <a:ext cx="56299" cy="171973"/>
              </a:xfrm>
              <a:custGeom>
                <a:avLst/>
                <a:gdLst/>
                <a:ahLst/>
                <a:cxnLst/>
                <a:rect l="l" t="t" r="r" b="b"/>
                <a:pathLst>
                  <a:path w="44604" h="136249" extrusionOk="0">
                    <a:moveTo>
                      <a:pt x="41236" y="0"/>
                    </a:moveTo>
                    <a:cubicBezTo>
                      <a:pt x="41236" y="0"/>
                      <a:pt x="19564" y="4334"/>
                      <a:pt x="7524" y="39973"/>
                    </a:cubicBezTo>
                    <a:cubicBezTo>
                      <a:pt x="-4516" y="75611"/>
                      <a:pt x="-664" y="109323"/>
                      <a:pt x="8968" y="124252"/>
                    </a:cubicBezTo>
                    <a:cubicBezTo>
                      <a:pt x="18600" y="139182"/>
                      <a:pt x="30640" y="137737"/>
                      <a:pt x="40272" y="132921"/>
                    </a:cubicBezTo>
                    <a:cubicBezTo>
                      <a:pt x="49423" y="128105"/>
                      <a:pt x="41236" y="0"/>
                      <a:pt x="41236" y="0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54"/>
              <p:cNvSpPr/>
              <p:nvPr/>
            </p:nvSpPr>
            <p:spPr>
              <a:xfrm>
                <a:off x="2214499" y="2603387"/>
                <a:ext cx="271110" cy="480826"/>
              </a:xfrm>
              <a:custGeom>
                <a:avLst/>
                <a:gdLst/>
                <a:ahLst/>
                <a:cxnLst/>
                <a:rect l="l" t="t" r="r" b="b"/>
                <a:pathLst>
                  <a:path w="214792" h="380943" extrusionOk="0">
                    <a:moveTo>
                      <a:pt x="214793" y="25043"/>
                    </a:moveTo>
                    <a:lnTo>
                      <a:pt x="71277" y="380943"/>
                    </a:lnTo>
                    <a:lnTo>
                      <a:pt x="0" y="354455"/>
                    </a:lnTo>
                    <a:lnTo>
                      <a:pt x="1478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54"/>
              <p:cNvSpPr/>
              <p:nvPr/>
            </p:nvSpPr>
            <p:spPr>
              <a:xfrm rot="-4067954">
                <a:off x="2129739" y="2848674"/>
                <a:ext cx="484006" cy="4857"/>
              </a:xfrm>
              <a:custGeom>
                <a:avLst/>
                <a:gdLst/>
                <a:ahLst/>
                <a:cxnLst/>
                <a:rect l="l" t="t" r="r" b="b"/>
                <a:pathLst>
                  <a:path w="383821" h="3852" extrusionOk="0">
                    <a:moveTo>
                      <a:pt x="0" y="0"/>
                    </a:moveTo>
                    <a:lnTo>
                      <a:pt x="383821" y="0"/>
                    </a:lnTo>
                    <a:lnTo>
                      <a:pt x="383821" y="3853"/>
                    </a:lnTo>
                    <a:lnTo>
                      <a:pt x="0" y="3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 rot="-4067954">
                <a:off x="2089560" y="2834082"/>
                <a:ext cx="484006" cy="4857"/>
              </a:xfrm>
              <a:custGeom>
                <a:avLst/>
                <a:gdLst/>
                <a:ahLst/>
                <a:cxnLst/>
                <a:rect l="l" t="t" r="r" b="b"/>
                <a:pathLst>
                  <a:path w="383821" h="3852" extrusionOk="0">
                    <a:moveTo>
                      <a:pt x="0" y="0"/>
                    </a:moveTo>
                    <a:lnTo>
                      <a:pt x="383821" y="0"/>
                    </a:lnTo>
                    <a:lnTo>
                      <a:pt x="383821" y="3853"/>
                    </a:lnTo>
                    <a:lnTo>
                      <a:pt x="0" y="3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54"/>
              <p:cNvSpPr/>
              <p:nvPr/>
            </p:nvSpPr>
            <p:spPr>
              <a:xfrm>
                <a:off x="2260916" y="2921623"/>
                <a:ext cx="223897" cy="86626"/>
              </a:xfrm>
              <a:custGeom>
                <a:avLst/>
                <a:gdLst/>
                <a:ahLst/>
                <a:cxnLst/>
                <a:rect l="l" t="t" r="r" b="b"/>
                <a:pathLst>
                  <a:path w="177386" h="68631" extrusionOk="0">
                    <a:moveTo>
                      <a:pt x="169349" y="26717"/>
                    </a:moveTo>
                    <a:cubicBezTo>
                      <a:pt x="169349" y="26717"/>
                      <a:pt x="67733" y="2156"/>
                      <a:pt x="41245" y="229"/>
                    </a:cubicBezTo>
                    <a:cubicBezTo>
                      <a:pt x="12349" y="-2179"/>
                      <a:pt x="-12695" y="14677"/>
                      <a:pt x="7051" y="37312"/>
                    </a:cubicBezTo>
                    <a:cubicBezTo>
                      <a:pt x="26797" y="59947"/>
                      <a:pt x="101445" y="64282"/>
                      <a:pt x="101445" y="64282"/>
                    </a:cubicBezTo>
                    <a:cubicBezTo>
                      <a:pt x="101445" y="64282"/>
                      <a:pt x="172720" y="67171"/>
                      <a:pt x="176573" y="68616"/>
                    </a:cubicBezTo>
                    <a:cubicBezTo>
                      <a:pt x="180426" y="69579"/>
                      <a:pt x="169349" y="26717"/>
                      <a:pt x="169349" y="26717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54"/>
              <p:cNvSpPr/>
              <p:nvPr/>
            </p:nvSpPr>
            <p:spPr>
              <a:xfrm>
                <a:off x="2213283" y="3050780"/>
                <a:ext cx="91180" cy="124613"/>
              </a:xfrm>
              <a:custGeom>
                <a:avLst/>
                <a:gdLst/>
                <a:ahLst/>
                <a:cxnLst/>
                <a:rect l="l" t="t" r="r" b="b"/>
                <a:pathLst>
                  <a:path w="72239" h="98727" extrusionOk="0">
                    <a:moveTo>
                      <a:pt x="72240" y="26488"/>
                    </a:moveTo>
                    <a:lnTo>
                      <a:pt x="26488" y="72240"/>
                    </a:lnTo>
                    <a:lnTo>
                      <a:pt x="0" y="98727"/>
                    </a:lnTo>
                    <a:lnTo>
                      <a:pt x="482" y="6357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54"/>
              <p:cNvSpPr/>
              <p:nvPr/>
            </p:nvSpPr>
            <p:spPr>
              <a:xfrm>
                <a:off x="2213283" y="3131020"/>
                <a:ext cx="33432" cy="44374"/>
              </a:xfrm>
              <a:custGeom>
                <a:avLst/>
                <a:gdLst/>
                <a:ahLst/>
                <a:cxnLst/>
                <a:rect l="l" t="t" r="r" b="b"/>
                <a:pathLst>
                  <a:path w="26487" h="35156" extrusionOk="0">
                    <a:moveTo>
                      <a:pt x="26488" y="8669"/>
                    </a:moveTo>
                    <a:lnTo>
                      <a:pt x="0" y="35157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54"/>
              <p:cNvSpPr/>
              <p:nvPr/>
            </p:nvSpPr>
            <p:spPr>
              <a:xfrm>
                <a:off x="2203657" y="2802769"/>
                <a:ext cx="94728" cy="197017"/>
              </a:xfrm>
              <a:custGeom>
                <a:avLst/>
                <a:gdLst/>
                <a:ahLst/>
                <a:cxnLst/>
                <a:rect l="l" t="t" r="r" b="b"/>
                <a:pathLst>
                  <a:path w="75050" h="156090" extrusionOk="0">
                    <a:moveTo>
                      <a:pt x="75051" y="0"/>
                    </a:moveTo>
                    <a:cubicBezTo>
                      <a:pt x="75051" y="0"/>
                      <a:pt x="45674" y="5298"/>
                      <a:pt x="27854" y="29377"/>
                    </a:cubicBezTo>
                    <a:cubicBezTo>
                      <a:pt x="10517" y="53457"/>
                      <a:pt x="-2486" y="99209"/>
                      <a:pt x="403" y="124734"/>
                    </a:cubicBezTo>
                    <a:cubicBezTo>
                      <a:pt x="3293" y="150740"/>
                      <a:pt x="14370" y="161335"/>
                      <a:pt x="29781" y="153629"/>
                    </a:cubicBezTo>
                    <a:cubicBezTo>
                      <a:pt x="45192" y="145924"/>
                      <a:pt x="49526" y="97283"/>
                      <a:pt x="51934" y="80908"/>
                    </a:cubicBezTo>
                    <a:cubicBezTo>
                      <a:pt x="54342" y="64534"/>
                      <a:pt x="65419" y="49604"/>
                      <a:pt x="70717" y="46715"/>
                    </a:cubicBezTo>
                    <a:lnTo>
                      <a:pt x="75051" y="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54"/>
              <p:cNvSpPr/>
              <p:nvPr/>
            </p:nvSpPr>
            <p:spPr>
              <a:xfrm>
                <a:off x="2201499" y="2855654"/>
                <a:ext cx="29413" cy="147104"/>
              </a:xfrm>
              <a:custGeom>
                <a:avLst/>
                <a:gdLst/>
                <a:ahLst/>
                <a:cxnLst/>
                <a:rect l="l" t="t" r="r" b="b"/>
                <a:pathLst>
                  <a:path w="23303" h="116546" extrusionOk="0">
                    <a:moveTo>
                      <a:pt x="19451" y="116546"/>
                    </a:moveTo>
                    <a:cubicBezTo>
                      <a:pt x="17043" y="116546"/>
                      <a:pt x="15115" y="116065"/>
                      <a:pt x="13190" y="114620"/>
                    </a:cubicBezTo>
                    <a:cubicBezTo>
                      <a:pt x="6448" y="109804"/>
                      <a:pt x="2113" y="95356"/>
                      <a:pt x="187" y="69350"/>
                    </a:cubicBezTo>
                    <a:cubicBezTo>
                      <a:pt x="-2221" y="33230"/>
                      <a:pt x="19451" y="1445"/>
                      <a:pt x="20413" y="0"/>
                    </a:cubicBezTo>
                    <a:lnTo>
                      <a:pt x="23304" y="1926"/>
                    </a:lnTo>
                    <a:cubicBezTo>
                      <a:pt x="23304" y="2408"/>
                      <a:pt x="1632" y="34193"/>
                      <a:pt x="4040" y="68868"/>
                    </a:cubicBezTo>
                    <a:cubicBezTo>
                      <a:pt x="5966" y="92948"/>
                      <a:pt x="9819" y="107396"/>
                      <a:pt x="15597" y="111730"/>
                    </a:cubicBezTo>
                    <a:cubicBezTo>
                      <a:pt x="17523" y="113175"/>
                      <a:pt x="19451" y="113175"/>
                      <a:pt x="21376" y="112694"/>
                    </a:cubicBezTo>
                    <a:lnTo>
                      <a:pt x="22339" y="116065"/>
                    </a:lnTo>
                    <a:cubicBezTo>
                      <a:pt x="21376" y="116546"/>
                      <a:pt x="20413" y="116546"/>
                      <a:pt x="19451" y="1165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54"/>
              <p:cNvSpPr/>
              <p:nvPr/>
            </p:nvSpPr>
            <p:spPr>
              <a:xfrm>
                <a:off x="2333035" y="2993641"/>
                <a:ext cx="111849" cy="13980"/>
              </a:xfrm>
              <a:custGeom>
                <a:avLst/>
                <a:gdLst/>
                <a:ahLst/>
                <a:cxnLst/>
                <a:rect l="l" t="t" r="r" b="b"/>
                <a:pathLst>
                  <a:path w="88614" h="11076" extrusionOk="0">
                    <a:moveTo>
                      <a:pt x="88132" y="11077"/>
                    </a:moveTo>
                    <a:cubicBezTo>
                      <a:pt x="67424" y="9150"/>
                      <a:pt x="964" y="3371"/>
                      <a:pt x="0" y="3371"/>
                    </a:cubicBezTo>
                    <a:lnTo>
                      <a:pt x="482" y="0"/>
                    </a:lnTo>
                    <a:cubicBezTo>
                      <a:pt x="964" y="0"/>
                      <a:pt x="67906" y="6261"/>
                      <a:pt x="88615" y="7706"/>
                    </a:cubicBezTo>
                    <a:lnTo>
                      <a:pt x="88132" y="110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54"/>
              <p:cNvSpPr/>
              <p:nvPr/>
            </p:nvSpPr>
            <p:spPr>
              <a:xfrm rot="-4839320">
                <a:off x="2405215" y="2894859"/>
                <a:ext cx="4866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66458" extrusionOk="0">
                    <a:moveTo>
                      <a:pt x="0" y="0"/>
                    </a:moveTo>
                    <a:lnTo>
                      <a:pt x="3853" y="0"/>
                    </a:lnTo>
                    <a:lnTo>
                      <a:pt x="3853" y="66459"/>
                    </a:lnTo>
                    <a:lnTo>
                      <a:pt x="0" y="664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54"/>
              <p:cNvSpPr/>
              <p:nvPr/>
            </p:nvSpPr>
            <p:spPr>
              <a:xfrm>
                <a:off x="3650293" y="3336481"/>
                <a:ext cx="469276" cy="1844281"/>
              </a:xfrm>
              <a:custGeom>
                <a:avLst/>
                <a:gdLst/>
                <a:ahLst/>
                <a:cxnLst/>
                <a:rect l="l" t="t" r="r" b="b"/>
                <a:pathLst>
                  <a:path w="371792" h="1461164" extrusionOk="0">
                    <a:moveTo>
                      <a:pt x="0" y="57792"/>
                    </a:moveTo>
                    <a:lnTo>
                      <a:pt x="9150" y="1461165"/>
                    </a:lnTo>
                    <a:lnTo>
                      <a:pt x="365532" y="1445754"/>
                    </a:lnTo>
                    <a:lnTo>
                      <a:pt x="3717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54"/>
              <p:cNvSpPr/>
              <p:nvPr/>
            </p:nvSpPr>
            <p:spPr>
              <a:xfrm>
                <a:off x="3309277" y="3359580"/>
                <a:ext cx="441314" cy="1830908"/>
              </a:xfrm>
              <a:custGeom>
                <a:avLst/>
                <a:gdLst/>
                <a:ahLst/>
                <a:cxnLst/>
                <a:rect l="l" t="t" r="r" b="b"/>
                <a:pathLst>
                  <a:path w="349639" h="1450569" extrusionOk="0">
                    <a:moveTo>
                      <a:pt x="28414" y="92467"/>
                    </a:moveTo>
                    <a:lnTo>
                      <a:pt x="0" y="1450570"/>
                    </a:lnTo>
                    <a:lnTo>
                      <a:pt x="349640" y="1440938"/>
                    </a:lnTo>
                    <a:lnTo>
                      <a:pt x="3270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54"/>
              <p:cNvSpPr/>
              <p:nvPr/>
            </p:nvSpPr>
            <p:spPr>
              <a:xfrm>
                <a:off x="3058599" y="2629526"/>
                <a:ext cx="862803" cy="875943"/>
              </a:xfrm>
              <a:custGeom>
                <a:avLst/>
                <a:gdLst/>
                <a:ahLst/>
                <a:cxnLst/>
                <a:rect l="l" t="t" r="r" b="b"/>
                <a:pathLst>
                  <a:path w="683571" h="693981" extrusionOk="0">
                    <a:moveTo>
                      <a:pt x="667" y="220571"/>
                    </a:moveTo>
                    <a:cubicBezTo>
                      <a:pt x="667" y="220571"/>
                      <a:pt x="127327" y="561542"/>
                      <a:pt x="159113" y="623186"/>
                    </a:cubicBezTo>
                    <a:cubicBezTo>
                      <a:pt x="190897" y="684831"/>
                      <a:pt x="225091" y="693981"/>
                      <a:pt x="225091" y="693981"/>
                    </a:cubicBezTo>
                    <a:lnTo>
                      <a:pt x="683571" y="521569"/>
                    </a:lnTo>
                    <a:lnTo>
                      <a:pt x="421101" y="0"/>
                    </a:lnTo>
                    <a:cubicBezTo>
                      <a:pt x="421101" y="0"/>
                      <a:pt x="266990" y="35157"/>
                      <a:pt x="169225" y="58755"/>
                    </a:cubicBezTo>
                    <a:cubicBezTo>
                      <a:pt x="169225" y="58755"/>
                      <a:pt x="-12336" y="138700"/>
                      <a:pt x="667" y="2205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54"/>
              <p:cNvSpPr/>
              <p:nvPr/>
            </p:nvSpPr>
            <p:spPr>
              <a:xfrm>
                <a:off x="3461853" y="2608625"/>
                <a:ext cx="828904" cy="1042170"/>
              </a:xfrm>
              <a:custGeom>
                <a:avLst/>
                <a:gdLst/>
                <a:ahLst/>
                <a:cxnLst/>
                <a:rect l="l" t="t" r="r" b="b"/>
                <a:pathLst>
                  <a:path w="656714" h="825677" extrusionOk="0">
                    <a:moveTo>
                      <a:pt x="0" y="40639"/>
                    </a:moveTo>
                    <a:cubicBezTo>
                      <a:pt x="0" y="40639"/>
                      <a:pt x="142071" y="-3186"/>
                      <a:pt x="257654" y="185"/>
                    </a:cubicBezTo>
                    <a:cubicBezTo>
                      <a:pt x="443550" y="5001"/>
                      <a:pt x="572136" y="306962"/>
                      <a:pt x="624149" y="487561"/>
                    </a:cubicBezTo>
                    <a:cubicBezTo>
                      <a:pt x="668938" y="641672"/>
                      <a:pt x="668455" y="773630"/>
                      <a:pt x="616925" y="822752"/>
                    </a:cubicBezTo>
                    <a:cubicBezTo>
                      <a:pt x="574544" y="863207"/>
                      <a:pt x="303406" y="470705"/>
                      <a:pt x="303406" y="470705"/>
                    </a:cubicBezTo>
                    <a:lnTo>
                      <a:pt x="0" y="4063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54"/>
              <p:cNvSpPr/>
              <p:nvPr/>
            </p:nvSpPr>
            <p:spPr>
              <a:xfrm>
                <a:off x="3270373" y="2631957"/>
                <a:ext cx="778074" cy="612734"/>
              </a:xfrm>
              <a:custGeom>
                <a:avLst/>
                <a:gdLst/>
                <a:ahLst/>
                <a:cxnLst/>
                <a:rect l="l" t="t" r="r" b="b"/>
                <a:pathLst>
                  <a:path w="616443" h="485449" extrusionOk="0">
                    <a:moveTo>
                      <a:pt x="0" y="235501"/>
                    </a:moveTo>
                    <a:lnTo>
                      <a:pt x="33230" y="173375"/>
                    </a:lnTo>
                    <a:lnTo>
                      <a:pt x="332302" y="0"/>
                    </a:lnTo>
                    <a:lnTo>
                      <a:pt x="616444" y="432474"/>
                    </a:lnTo>
                    <a:lnTo>
                      <a:pt x="611146" y="4854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54"/>
              <p:cNvSpPr/>
              <p:nvPr/>
            </p:nvSpPr>
            <p:spPr>
              <a:xfrm>
                <a:off x="3270373" y="2679372"/>
                <a:ext cx="771387" cy="825489"/>
              </a:xfrm>
              <a:custGeom>
                <a:avLst/>
                <a:gdLst/>
                <a:ahLst/>
                <a:cxnLst/>
                <a:rect l="l" t="t" r="r" b="b"/>
                <a:pathLst>
                  <a:path w="611145" h="654008" extrusionOk="0">
                    <a:moveTo>
                      <a:pt x="0" y="197936"/>
                    </a:moveTo>
                    <a:lnTo>
                      <a:pt x="295700" y="654009"/>
                    </a:lnTo>
                    <a:lnTo>
                      <a:pt x="611146" y="447885"/>
                    </a:lnTo>
                    <a:lnTo>
                      <a:pt x="3236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54"/>
              <p:cNvSpPr/>
              <p:nvPr/>
            </p:nvSpPr>
            <p:spPr>
              <a:xfrm>
                <a:off x="3401725" y="2875964"/>
                <a:ext cx="243095" cy="106734"/>
              </a:xfrm>
              <a:custGeom>
                <a:avLst/>
                <a:gdLst/>
                <a:ahLst/>
                <a:cxnLst/>
                <a:rect l="l" t="t" r="r" b="b"/>
                <a:pathLst>
                  <a:path w="192596" h="84562" extrusionOk="0">
                    <a:moveTo>
                      <a:pt x="192597" y="67225"/>
                    </a:moveTo>
                    <a:cubicBezTo>
                      <a:pt x="192597" y="67225"/>
                      <a:pt x="127100" y="26289"/>
                      <a:pt x="84719" y="10396"/>
                    </a:cubicBezTo>
                    <a:cubicBezTo>
                      <a:pt x="42339" y="-5015"/>
                      <a:pt x="-9192" y="-6941"/>
                      <a:pt x="1403" y="30142"/>
                    </a:cubicBezTo>
                    <a:cubicBezTo>
                      <a:pt x="11998" y="67225"/>
                      <a:pt x="120839" y="84562"/>
                      <a:pt x="120839" y="84562"/>
                    </a:cubicBezTo>
                    <a:lnTo>
                      <a:pt x="192597" y="67225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54"/>
              <p:cNvSpPr/>
              <p:nvPr/>
            </p:nvSpPr>
            <p:spPr>
              <a:xfrm>
                <a:off x="3300882" y="2951698"/>
                <a:ext cx="372411" cy="293338"/>
              </a:xfrm>
              <a:custGeom>
                <a:avLst/>
                <a:gdLst/>
                <a:ahLst/>
                <a:cxnLst/>
                <a:rect l="l" t="t" r="r" b="b"/>
                <a:pathLst>
                  <a:path w="295049" h="232402" extrusionOk="0">
                    <a:moveTo>
                      <a:pt x="193511" y="0"/>
                    </a:moveTo>
                    <a:cubicBezTo>
                      <a:pt x="193511" y="0"/>
                      <a:pt x="141016" y="13966"/>
                      <a:pt x="75037" y="56347"/>
                    </a:cubicBezTo>
                    <a:cubicBezTo>
                      <a:pt x="9059" y="98727"/>
                      <a:pt x="-4907" y="127623"/>
                      <a:pt x="1353" y="142553"/>
                    </a:cubicBezTo>
                    <a:cubicBezTo>
                      <a:pt x="7614" y="157482"/>
                      <a:pt x="27360" y="143997"/>
                      <a:pt x="27360" y="143997"/>
                    </a:cubicBezTo>
                    <a:cubicBezTo>
                      <a:pt x="27360" y="143997"/>
                      <a:pt x="9059" y="167114"/>
                      <a:pt x="24470" y="177228"/>
                    </a:cubicBezTo>
                    <a:cubicBezTo>
                      <a:pt x="39400" y="187341"/>
                      <a:pt x="62997" y="175783"/>
                      <a:pt x="62997" y="175783"/>
                    </a:cubicBezTo>
                    <a:cubicBezTo>
                      <a:pt x="62997" y="175783"/>
                      <a:pt x="45661" y="185896"/>
                      <a:pt x="48549" y="201307"/>
                    </a:cubicBezTo>
                    <a:cubicBezTo>
                      <a:pt x="51439" y="216719"/>
                      <a:pt x="88040" y="203234"/>
                      <a:pt x="88040" y="203234"/>
                    </a:cubicBezTo>
                    <a:cubicBezTo>
                      <a:pt x="88040" y="203234"/>
                      <a:pt x="73111" y="225869"/>
                      <a:pt x="90448" y="232130"/>
                    </a:cubicBezTo>
                    <a:cubicBezTo>
                      <a:pt x="107786" y="238390"/>
                      <a:pt x="249375" y="135329"/>
                      <a:pt x="287903" y="101617"/>
                    </a:cubicBezTo>
                    <a:cubicBezTo>
                      <a:pt x="326913" y="67424"/>
                      <a:pt x="193511" y="0"/>
                      <a:pt x="193511" y="0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54"/>
              <p:cNvSpPr/>
              <p:nvPr/>
            </p:nvSpPr>
            <p:spPr>
              <a:xfrm>
                <a:off x="3327513" y="3064155"/>
                <a:ext cx="97867" cy="74159"/>
              </a:xfrm>
              <a:custGeom>
                <a:avLst/>
                <a:gdLst/>
                <a:ahLst/>
                <a:cxnLst/>
                <a:rect l="l" t="t" r="r" b="b"/>
                <a:pathLst>
                  <a:path w="77537" h="58754" extrusionOk="0">
                    <a:moveTo>
                      <a:pt x="2408" y="58755"/>
                    </a:moveTo>
                    <a:lnTo>
                      <a:pt x="0" y="55865"/>
                    </a:lnTo>
                    <a:cubicBezTo>
                      <a:pt x="2890" y="53939"/>
                      <a:pt x="66941" y="4816"/>
                      <a:pt x="75610" y="0"/>
                    </a:cubicBezTo>
                    <a:lnTo>
                      <a:pt x="77538" y="3371"/>
                    </a:lnTo>
                    <a:cubicBezTo>
                      <a:pt x="69349" y="7706"/>
                      <a:pt x="3371" y="58273"/>
                      <a:pt x="2408" y="58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54"/>
              <p:cNvSpPr/>
              <p:nvPr/>
            </p:nvSpPr>
            <p:spPr>
              <a:xfrm rot="-2243117">
                <a:off x="3360908" y="3141126"/>
                <a:ext cx="114339" cy="4257"/>
              </a:xfrm>
              <a:custGeom>
                <a:avLst/>
                <a:gdLst/>
                <a:ahLst/>
                <a:cxnLst/>
                <a:rect l="l" t="t" r="r" b="b"/>
                <a:pathLst>
                  <a:path w="90538" h="3371" extrusionOk="0">
                    <a:moveTo>
                      <a:pt x="0" y="0"/>
                    </a:moveTo>
                    <a:lnTo>
                      <a:pt x="90539" y="0"/>
                    </a:lnTo>
                    <a:lnTo>
                      <a:pt x="90539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54"/>
              <p:cNvSpPr/>
              <p:nvPr/>
            </p:nvSpPr>
            <p:spPr>
              <a:xfrm rot="-2126268">
                <a:off x="3395532" y="3173319"/>
                <a:ext cx="114925" cy="4256"/>
              </a:xfrm>
              <a:custGeom>
                <a:avLst/>
                <a:gdLst/>
                <a:ahLst/>
                <a:cxnLst/>
                <a:rect l="l" t="t" r="r" b="b"/>
                <a:pathLst>
                  <a:path w="91023" h="3371" extrusionOk="0">
                    <a:moveTo>
                      <a:pt x="0" y="0"/>
                    </a:moveTo>
                    <a:lnTo>
                      <a:pt x="91023" y="0"/>
                    </a:lnTo>
                    <a:lnTo>
                      <a:pt x="91023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54"/>
              <p:cNvSpPr/>
              <p:nvPr/>
            </p:nvSpPr>
            <p:spPr>
              <a:xfrm>
                <a:off x="3526286" y="2939699"/>
                <a:ext cx="280229" cy="269128"/>
              </a:xfrm>
              <a:custGeom>
                <a:avLst/>
                <a:gdLst/>
                <a:ahLst/>
                <a:cxnLst/>
                <a:rect l="l" t="t" r="r" b="b"/>
                <a:pathLst>
                  <a:path w="222016" h="213221" extrusionOk="0">
                    <a:moveTo>
                      <a:pt x="0" y="1800"/>
                    </a:moveTo>
                    <a:cubicBezTo>
                      <a:pt x="0" y="1800"/>
                      <a:pt x="31786" y="-3979"/>
                      <a:pt x="85242" y="5171"/>
                    </a:cubicBezTo>
                    <a:cubicBezTo>
                      <a:pt x="138700" y="13840"/>
                      <a:pt x="222017" y="120273"/>
                      <a:pt x="222017" y="120273"/>
                    </a:cubicBezTo>
                    <a:lnTo>
                      <a:pt x="81871" y="213221"/>
                    </a:lnTo>
                    <a:lnTo>
                      <a:pt x="22154" y="124608"/>
                    </a:lnTo>
                    <a:lnTo>
                      <a:pt x="0" y="180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54"/>
              <p:cNvSpPr/>
              <p:nvPr/>
            </p:nvSpPr>
            <p:spPr>
              <a:xfrm rot="-2224232">
                <a:off x="3577338" y="3118597"/>
                <a:ext cx="69266" cy="4253"/>
              </a:xfrm>
              <a:custGeom>
                <a:avLst/>
                <a:gdLst/>
                <a:ahLst/>
                <a:cxnLst/>
                <a:rect l="l" t="t" r="r" b="b"/>
                <a:pathLst>
                  <a:path w="54904" h="3371" extrusionOk="0">
                    <a:moveTo>
                      <a:pt x="0" y="0"/>
                    </a:moveTo>
                    <a:lnTo>
                      <a:pt x="54904" y="0"/>
                    </a:lnTo>
                    <a:lnTo>
                      <a:pt x="54904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54"/>
              <p:cNvSpPr/>
              <p:nvPr/>
            </p:nvSpPr>
            <p:spPr>
              <a:xfrm>
                <a:off x="3294688" y="2649586"/>
                <a:ext cx="752543" cy="595106"/>
              </a:xfrm>
              <a:custGeom>
                <a:avLst/>
                <a:gdLst/>
                <a:ahLst/>
                <a:cxnLst/>
                <a:rect l="l" t="t" r="r" b="b"/>
                <a:pathLst>
                  <a:path w="596215" h="471483" extrusionOk="0">
                    <a:moveTo>
                      <a:pt x="596216" y="427176"/>
                    </a:moveTo>
                    <a:lnTo>
                      <a:pt x="591882" y="471483"/>
                    </a:lnTo>
                    <a:lnTo>
                      <a:pt x="304369" y="23598"/>
                    </a:lnTo>
                    <a:lnTo>
                      <a:pt x="0" y="209495"/>
                    </a:lnTo>
                    <a:lnTo>
                      <a:pt x="27451" y="163261"/>
                    </a:lnTo>
                    <a:lnTo>
                      <a:pt x="3091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54"/>
              <p:cNvSpPr/>
              <p:nvPr/>
            </p:nvSpPr>
            <p:spPr>
              <a:xfrm>
                <a:off x="3600446" y="3052604"/>
                <a:ext cx="654070" cy="657435"/>
              </a:xfrm>
              <a:custGeom>
                <a:avLst/>
                <a:gdLst/>
                <a:ahLst/>
                <a:cxnLst/>
                <a:rect l="l" t="t" r="r" b="b"/>
                <a:pathLst>
                  <a:path w="518198" h="520864" extrusionOk="0">
                    <a:moveTo>
                      <a:pt x="172412" y="0"/>
                    </a:moveTo>
                    <a:lnTo>
                      <a:pt x="0" y="105951"/>
                    </a:lnTo>
                    <a:cubicBezTo>
                      <a:pt x="0" y="105951"/>
                      <a:pt x="100654" y="309667"/>
                      <a:pt x="189268" y="408394"/>
                    </a:cubicBezTo>
                    <a:cubicBezTo>
                      <a:pt x="277882" y="507603"/>
                      <a:pt x="357827" y="534573"/>
                      <a:pt x="429103" y="514827"/>
                    </a:cubicBezTo>
                    <a:cubicBezTo>
                      <a:pt x="500380" y="495082"/>
                      <a:pt x="518199" y="456554"/>
                      <a:pt x="518199" y="456554"/>
                    </a:cubicBezTo>
                    <a:lnTo>
                      <a:pt x="1724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54"/>
              <p:cNvSpPr/>
              <p:nvPr/>
            </p:nvSpPr>
            <p:spPr>
              <a:xfrm>
                <a:off x="2886827" y="2703078"/>
                <a:ext cx="407861" cy="945847"/>
              </a:xfrm>
              <a:custGeom>
                <a:avLst/>
                <a:gdLst/>
                <a:ahLst/>
                <a:cxnLst/>
                <a:rect l="l" t="t" r="r" b="b"/>
                <a:pathLst>
                  <a:path w="323135" h="749364" extrusionOk="0">
                    <a:moveTo>
                      <a:pt x="323135" y="0"/>
                    </a:moveTo>
                    <a:cubicBezTo>
                      <a:pt x="323135" y="0"/>
                      <a:pt x="103526" y="21190"/>
                      <a:pt x="50551" y="96801"/>
                    </a:cubicBezTo>
                    <a:cubicBezTo>
                      <a:pt x="465" y="168077"/>
                      <a:pt x="-9649" y="378054"/>
                      <a:pt x="8170" y="484486"/>
                    </a:cubicBezTo>
                    <a:lnTo>
                      <a:pt x="174803" y="749365"/>
                    </a:lnTo>
                    <a:cubicBezTo>
                      <a:pt x="174803" y="749365"/>
                      <a:pt x="208996" y="713245"/>
                      <a:pt x="242227" y="486413"/>
                    </a:cubicBezTo>
                    <a:cubicBezTo>
                      <a:pt x="269677" y="299072"/>
                      <a:pt x="323135" y="0"/>
                      <a:pt x="3231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54"/>
              <p:cNvSpPr/>
              <p:nvPr/>
            </p:nvSpPr>
            <p:spPr>
              <a:xfrm>
                <a:off x="2440628" y="2948051"/>
                <a:ext cx="693988" cy="776995"/>
              </a:xfrm>
              <a:custGeom>
                <a:avLst/>
                <a:gdLst/>
                <a:ahLst/>
                <a:cxnLst/>
                <a:rect l="l" t="t" r="r" b="b"/>
                <a:pathLst>
                  <a:path w="549824" h="615588" extrusionOk="0">
                    <a:moveTo>
                      <a:pt x="449329" y="353974"/>
                    </a:moveTo>
                    <a:lnTo>
                      <a:pt x="156519" y="0"/>
                    </a:lnTo>
                    <a:lnTo>
                      <a:pt x="0" y="143516"/>
                    </a:lnTo>
                    <a:cubicBezTo>
                      <a:pt x="0" y="143516"/>
                      <a:pt x="224905" y="512419"/>
                      <a:pt x="337118" y="587548"/>
                    </a:cubicBezTo>
                    <a:cubicBezTo>
                      <a:pt x="449329" y="662196"/>
                      <a:pt x="524941" y="569729"/>
                      <a:pt x="547093" y="519643"/>
                    </a:cubicBezTo>
                    <a:cubicBezTo>
                      <a:pt x="569247" y="468594"/>
                      <a:pt x="449329" y="353974"/>
                      <a:pt x="449329" y="3539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54"/>
              <p:cNvSpPr/>
              <p:nvPr/>
            </p:nvSpPr>
            <p:spPr>
              <a:xfrm rot="-2487314">
                <a:off x="2960123" y="3216001"/>
                <a:ext cx="4865" cy="242096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91670" extrusionOk="0">
                    <a:moveTo>
                      <a:pt x="0" y="0"/>
                    </a:moveTo>
                    <a:lnTo>
                      <a:pt x="3853" y="0"/>
                    </a:lnTo>
                    <a:lnTo>
                      <a:pt x="3853" y="191671"/>
                    </a:lnTo>
                    <a:lnTo>
                      <a:pt x="0" y="1916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54"/>
              <p:cNvSpPr/>
              <p:nvPr/>
            </p:nvSpPr>
            <p:spPr>
              <a:xfrm rot="-1443862">
                <a:off x="3128609" y="2931310"/>
                <a:ext cx="4859" cy="381491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02438" extrusionOk="0">
                    <a:moveTo>
                      <a:pt x="0" y="0"/>
                    </a:moveTo>
                    <a:lnTo>
                      <a:pt x="3853" y="0"/>
                    </a:lnTo>
                    <a:lnTo>
                      <a:pt x="3853" y="302438"/>
                    </a:lnTo>
                    <a:lnTo>
                      <a:pt x="0" y="30243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54"/>
              <p:cNvSpPr/>
              <p:nvPr/>
            </p:nvSpPr>
            <p:spPr>
              <a:xfrm>
                <a:off x="3985229" y="3279341"/>
                <a:ext cx="213969" cy="266854"/>
              </a:xfrm>
              <a:custGeom>
                <a:avLst/>
                <a:gdLst/>
                <a:ahLst/>
                <a:cxnLst/>
                <a:rect l="l" t="t" r="r" b="b"/>
                <a:pathLst>
                  <a:path w="169521" h="211420" extrusionOk="0">
                    <a:moveTo>
                      <a:pt x="166633" y="211421"/>
                    </a:moveTo>
                    <a:lnTo>
                      <a:pt x="0" y="1926"/>
                    </a:lnTo>
                    <a:lnTo>
                      <a:pt x="2890" y="0"/>
                    </a:lnTo>
                    <a:lnTo>
                      <a:pt x="169522" y="2094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54"/>
              <p:cNvSpPr/>
              <p:nvPr/>
            </p:nvSpPr>
            <p:spPr>
              <a:xfrm rot="-17189">
                <a:off x="3615389" y="3608820"/>
                <a:ext cx="4862" cy="162305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285878" extrusionOk="0">
                    <a:moveTo>
                      <a:pt x="0" y="0"/>
                    </a:moveTo>
                    <a:lnTo>
                      <a:pt x="3853" y="0"/>
                    </a:lnTo>
                    <a:lnTo>
                      <a:pt x="3853" y="1285878"/>
                    </a:lnTo>
                    <a:lnTo>
                      <a:pt x="0" y="12858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54"/>
              <p:cNvSpPr/>
              <p:nvPr/>
            </p:nvSpPr>
            <p:spPr>
              <a:xfrm>
                <a:off x="3111115" y="2312185"/>
                <a:ext cx="368437" cy="285250"/>
              </a:xfrm>
              <a:custGeom>
                <a:avLst/>
                <a:gdLst/>
                <a:ahLst/>
                <a:cxnLst/>
                <a:rect l="l" t="t" r="r" b="b"/>
                <a:pathLst>
                  <a:path w="291901" h="225994" extrusionOk="0">
                    <a:moveTo>
                      <a:pt x="252354" y="183995"/>
                    </a:moveTo>
                    <a:cubicBezTo>
                      <a:pt x="252354" y="183995"/>
                      <a:pt x="275951" y="177253"/>
                      <a:pt x="277396" y="161360"/>
                    </a:cubicBezTo>
                    <a:cubicBezTo>
                      <a:pt x="278841" y="144986"/>
                      <a:pt x="268246" y="144023"/>
                      <a:pt x="268246" y="144023"/>
                    </a:cubicBezTo>
                    <a:cubicBezTo>
                      <a:pt x="268246" y="144023"/>
                      <a:pt x="290881" y="135354"/>
                      <a:pt x="291844" y="111274"/>
                    </a:cubicBezTo>
                    <a:cubicBezTo>
                      <a:pt x="292807" y="87194"/>
                      <a:pt x="281730" y="58298"/>
                      <a:pt x="251391" y="67449"/>
                    </a:cubicBezTo>
                    <a:cubicBezTo>
                      <a:pt x="251391" y="67449"/>
                      <a:pt x="262948" y="37108"/>
                      <a:pt x="234535" y="24587"/>
                    </a:cubicBezTo>
                    <a:cubicBezTo>
                      <a:pt x="206120" y="12065"/>
                      <a:pt x="188301" y="39998"/>
                      <a:pt x="188301" y="39998"/>
                    </a:cubicBezTo>
                    <a:cubicBezTo>
                      <a:pt x="188301" y="39998"/>
                      <a:pt x="188783" y="988"/>
                      <a:pt x="156997" y="25"/>
                    </a:cubicBezTo>
                    <a:cubicBezTo>
                      <a:pt x="125693" y="-938"/>
                      <a:pt x="96797" y="26031"/>
                      <a:pt x="93907" y="37590"/>
                    </a:cubicBezTo>
                    <a:cubicBezTo>
                      <a:pt x="93907" y="37590"/>
                      <a:pt x="82350" y="21215"/>
                      <a:pt x="55862" y="39516"/>
                    </a:cubicBezTo>
                    <a:cubicBezTo>
                      <a:pt x="29374" y="57817"/>
                      <a:pt x="16371" y="91047"/>
                      <a:pt x="25040" y="113682"/>
                    </a:cubicBezTo>
                    <a:cubicBezTo>
                      <a:pt x="25040" y="113682"/>
                      <a:pt x="7220" y="107421"/>
                      <a:pt x="960" y="138725"/>
                    </a:cubicBezTo>
                    <a:cubicBezTo>
                      <a:pt x="-5301" y="169547"/>
                      <a:pt x="20705" y="196035"/>
                      <a:pt x="31300" y="196998"/>
                    </a:cubicBezTo>
                    <a:cubicBezTo>
                      <a:pt x="41896" y="197961"/>
                      <a:pt x="44304" y="196998"/>
                      <a:pt x="44304" y="196998"/>
                    </a:cubicBezTo>
                    <a:cubicBezTo>
                      <a:pt x="44304" y="196998"/>
                      <a:pt x="41414" y="206630"/>
                      <a:pt x="53936" y="221078"/>
                    </a:cubicBezTo>
                    <a:cubicBezTo>
                      <a:pt x="66939" y="235044"/>
                      <a:pt x="185893" y="214817"/>
                      <a:pt x="185893" y="214817"/>
                    </a:cubicBezTo>
                    <a:lnTo>
                      <a:pt x="237906" y="194590"/>
                    </a:lnTo>
                    <a:lnTo>
                      <a:pt x="252354" y="183995"/>
                    </a:lnTo>
                    <a:close/>
                  </a:path>
                </a:pathLst>
              </a:custGeom>
              <a:solidFill>
                <a:srgbClr val="FAEA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54"/>
              <p:cNvSpPr/>
              <p:nvPr/>
            </p:nvSpPr>
            <p:spPr>
              <a:xfrm>
                <a:off x="3153202" y="2556205"/>
                <a:ext cx="61854" cy="63866"/>
              </a:xfrm>
              <a:custGeom>
                <a:avLst/>
                <a:gdLst/>
                <a:ahLst/>
                <a:cxnLst/>
                <a:rect l="l" t="t" r="r" b="b"/>
                <a:pathLst>
                  <a:path w="49005" h="50599" extrusionOk="0">
                    <a:moveTo>
                      <a:pt x="41300" y="8004"/>
                    </a:moveTo>
                    <a:cubicBezTo>
                      <a:pt x="41300" y="8004"/>
                      <a:pt x="25889" y="-7888"/>
                      <a:pt x="9033" y="5115"/>
                    </a:cubicBezTo>
                    <a:cubicBezTo>
                      <a:pt x="-7823" y="18118"/>
                      <a:pt x="846" y="39308"/>
                      <a:pt x="19147" y="47495"/>
                    </a:cubicBezTo>
                    <a:cubicBezTo>
                      <a:pt x="37448" y="55682"/>
                      <a:pt x="49006" y="45087"/>
                      <a:pt x="49006" y="45087"/>
                    </a:cubicBezTo>
                    <a:lnTo>
                      <a:pt x="41300" y="8004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54"/>
              <p:cNvSpPr/>
              <p:nvPr/>
            </p:nvSpPr>
            <p:spPr>
              <a:xfrm>
                <a:off x="3194389" y="2474519"/>
                <a:ext cx="199086" cy="276235"/>
              </a:xfrm>
              <a:custGeom>
                <a:avLst/>
                <a:gdLst/>
                <a:ahLst/>
                <a:cxnLst/>
                <a:rect l="l" t="t" r="r" b="b"/>
                <a:pathLst>
                  <a:path w="157729" h="218852" extrusionOk="0">
                    <a:moveTo>
                      <a:pt x="157482" y="44789"/>
                    </a:moveTo>
                    <a:cubicBezTo>
                      <a:pt x="157482" y="44789"/>
                      <a:pt x="147850" y="40454"/>
                      <a:pt x="143997" y="24080"/>
                    </a:cubicBezTo>
                    <a:cubicBezTo>
                      <a:pt x="143997" y="24080"/>
                      <a:pt x="135810" y="42862"/>
                      <a:pt x="121362" y="32749"/>
                    </a:cubicBezTo>
                    <a:cubicBezTo>
                      <a:pt x="106914" y="22635"/>
                      <a:pt x="98245" y="0"/>
                      <a:pt x="98245" y="0"/>
                    </a:cubicBezTo>
                    <a:cubicBezTo>
                      <a:pt x="98245" y="0"/>
                      <a:pt x="83797" y="36601"/>
                      <a:pt x="64534" y="33712"/>
                    </a:cubicBezTo>
                    <a:cubicBezTo>
                      <a:pt x="45270" y="30822"/>
                      <a:pt x="45752" y="12522"/>
                      <a:pt x="45752" y="12522"/>
                    </a:cubicBezTo>
                    <a:cubicBezTo>
                      <a:pt x="45752" y="12522"/>
                      <a:pt x="23116" y="47196"/>
                      <a:pt x="0" y="48641"/>
                    </a:cubicBezTo>
                    <a:cubicBezTo>
                      <a:pt x="0" y="48641"/>
                      <a:pt x="2889" y="122807"/>
                      <a:pt x="14929" y="167596"/>
                    </a:cubicBezTo>
                    <a:cubicBezTo>
                      <a:pt x="26969" y="212384"/>
                      <a:pt x="56347" y="226832"/>
                      <a:pt x="87650" y="214792"/>
                    </a:cubicBezTo>
                    <a:cubicBezTo>
                      <a:pt x="119435" y="202752"/>
                      <a:pt x="133402" y="178672"/>
                      <a:pt x="146405" y="132439"/>
                    </a:cubicBezTo>
                    <a:cubicBezTo>
                      <a:pt x="160371" y="85243"/>
                      <a:pt x="157482" y="44789"/>
                      <a:pt x="157482" y="44789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54"/>
              <p:cNvSpPr/>
              <p:nvPr/>
            </p:nvSpPr>
            <p:spPr>
              <a:xfrm>
                <a:off x="3178306" y="2528691"/>
                <a:ext cx="84262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66758" h="79405" extrusionOk="0">
                    <a:moveTo>
                      <a:pt x="29598" y="79406"/>
                    </a:moveTo>
                    <a:cubicBezTo>
                      <a:pt x="23818" y="79406"/>
                      <a:pt x="18521" y="77961"/>
                      <a:pt x="14186" y="75072"/>
                    </a:cubicBezTo>
                    <a:cubicBezTo>
                      <a:pt x="4554" y="68811"/>
                      <a:pt x="-1225" y="53881"/>
                      <a:pt x="220" y="38470"/>
                    </a:cubicBezTo>
                    <a:cubicBezTo>
                      <a:pt x="1665" y="22096"/>
                      <a:pt x="10334" y="9574"/>
                      <a:pt x="24300" y="3314"/>
                    </a:cubicBezTo>
                    <a:cubicBezTo>
                      <a:pt x="33932" y="-1021"/>
                      <a:pt x="43082" y="-1021"/>
                      <a:pt x="50306" y="2832"/>
                    </a:cubicBezTo>
                    <a:cubicBezTo>
                      <a:pt x="60420" y="8611"/>
                      <a:pt x="64754" y="19688"/>
                      <a:pt x="65718" y="25467"/>
                    </a:cubicBezTo>
                    <a:lnTo>
                      <a:pt x="65718" y="25467"/>
                    </a:lnTo>
                    <a:cubicBezTo>
                      <a:pt x="70534" y="54845"/>
                      <a:pt x="57530" y="67848"/>
                      <a:pt x="49343" y="73145"/>
                    </a:cubicBezTo>
                    <a:cubicBezTo>
                      <a:pt x="43564" y="77480"/>
                      <a:pt x="36340" y="79406"/>
                      <a:pt x="29598" y="79406"/>
                    </a:cubicBezTo>
                    <a:close/>
                    <a:moveTo>
                      <a:pt x="38266" y="3795"/>
                    </a:moveTo>
                    <a:cubicBezTo>
                      <a:pt x="34414" y="3795"/>
                      <a:pt x="30079" y="4758"/>
                      <a:pt x="25263" y="6685"/>
                    </a:cubicBezTo>
                    <a:cubicBezTo>
                      <a:pt x="12742" y="12464"/>
                      <a:pt x="4554" y="24022"/>
                      <a:pt x="3591" y="38952"/>
                    </a:cubicBezTo>
                    <a:cubicBezTo>
                      <a:pt x="2628" y="52918"/>
                      <a:pt x="7444" y="66884"/>
                      <a:pt x="16113" y="72182"/>
                    </a:cubicBezTo>
                    <a:cubicBezTo>
                      <a:pt x="24300" y="77480"/>
                      <a:pt x="37785" y="76998"/>
                      <a:pt x="47898" y="70737"/>
                    </a:cubicBezTo>
                    <a:cubicBezTo>
                      <a:pt x="55122" y="65921"/>
                      <a:pt x="67162" y="53881"/>
                      <a:pt x="62828" y="26430"/>
                    </a:cubicBezTo>
                    <a:lnTo>
                      <a:pt x="62828" y="26430"/>
                    </a:lnTo>
                    <a:cubicBezTo>
                      <a:pt x="61865" y="19688"/>
                      <a:pt x="57049" y="10538"/>
                      <a:pt x="48862" y="6203"/>
                    </a:cubicBezTo>
                    <a:cubicBezTo>
                      <a:pt x="45490" y="4758"/>
                      <a:pt x="42119" y="3795"/>
                      <a:pt x="38266" y="3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54"/>
              <p:cNvSpPr/>
              <p:nvPr/>
            </p:nvSpPr>
            <p:spPr>
              <a:xfrm>
                <a:off x="3282253" y="2514103"/>
                <a:ext cx="84261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66757" h="79405" extrusionOk="0">
                    <a:moveTo>
                      <a:pt x="29597" y="79406"/>
                    </a:moveTo>
                    <a:cubicBezTo>
                      <a:pt x="23818" y="79406"/>
                      <a:pt x="18520" y="77961"/>
                      <a:pt x="14186" y="75072"/>
                    </a:cubicBezTo>
                    <a:cubicBezTo>
                      <a:pt x="4554" y="68811"/>
                      <a:pt x="-1225" y="53881"/>
                      <a:pt x="220" y="38470"/>
                    </a:cubicBezTo>
                    <a:cubicBezTo>
                      <a:pt x="1664" y="22096"/>
                      <a:pt x="10333" y="9574"/>
                      <a:pt x="24300" y="3314"/>
                    </a:cubicBezTo>
                    <a:cubicBezTo>
                      <a:pt x="33932" y="-1021"/>
                      <a:pt x="43082" y="-1021"/>
                      <a:pt x="50306" y="2832"/>
                    </a:cubicBezTo>
                    <a:cubicBezTo>
                      <a:pt x="60420" y="8611"/>
                      <a:pt x="64754" y="19688"/>
                      <a:pt x="65717" y="25467"/>
                    </a:cubicBezTo>
                    <a:lnTo>
                      <a:pt x="65717" y="25467"/>
                    </a:lnTo>
                    <a:cubicBezTo>
                      <a:pt x="70533" y="54844"/>
                      <a:pt x="57530" y="67848"/>
                      <a:pt x="49343" y="73145"/>
                    </a:cubicBezTo>
                    <a:cubicBezTo>
                      <a:pt x="43564" y="76998"/>
                      <a:pt x="36340" y="79406"/>
                      <a:pt x="29597" y="79406"/>
                    </a:cubicBezTo>
                    <a:close/>
                    <a:moveTo>
                      <a:pt x="38266" y="3314"/>
                    </a:moveTo>
                    <a:cubicBezTo>
                      <a:pt x="34413" y="3314"/>
                      <a:pt x="30079" y="4277"/>
                      <a:pt x="25263" y="6203"/>
                    </a:cubicBezTo>
                    <a:cubicBezTo>
                      <a:pt x="12741" y="11982"/>
                      <a:pt x="4554" y="23541"/>
                      <a:pt x="3591" y="38470"/>
                    </a:cubicBezTo>
                    <a:cubicBezTo>
                      <a:pt x="2628" y="52437"/>
                      <a:pt x="7444" y="66403"/>
                      <a:pt x="16112" y="71700"/>
                    </a:cubicBezTo>
                    <a:cubicBezTo>
                      <a:pt x="24300" y="76998"/>
                      <a:pt x="37784" y="76516"/>
                      <a:pt x="47898" y="70256"/>
                    </a:cubicBezTo>
                    <a:cubicBezTo>
                      <a:pt x="55122" y="65440"/>
                      <a:pt x="67162" y="53400"/>
                      <a:pt x="62828" y="25949"/>
                    </a:cubicBezTo>
                    <a:cubicBezTo>
                      <a:pt x="61864" y="19206"/>
                      <a:pt x="57048" y="10056"/>
                      <a:pt x="48861" y="5722"/>
                    </a:cubicBezTo>
                    <a:cubicBezTo>
                      <a:pt x="45008" y="4277"/>
                      <a:pt x="41637" y="3314"/>
                      <a:pt x="38266" y="33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54"/>
              <p:cNvSpPr/>
              <p:nvPr/>
            </p:nvSpPr>
            <p:spPr>
              <a:xfrm>
                <a:off x="3250116" y="2560229"/>
                <a:ext cx="35454" cy="67473"/>
              </a:xfrm>
              <a:custGeom>
                <a:avLst/>
                <a:gdLst/>
                <a:ahLst/>
                <a:cxnLst/>
                <a:rect l="l" t="t" r="r" b="b"/>
                <a:pathLst>
                  <a:path w="28089" h="53457" extrusionOk="0">
                    <a:moveTo>
                      <a:pt x="2082" y="53457"/>
                    </a:moveTo>
                    <a:cubicBezTo>
                      <a:pt x="1601" y="53457"/>
                      <a:pt x="1601" y="53457"/>
                      <a:pt x="1601" y="53457"/>
                    </a:cubicBezTo>
                    <a:lnTo>
                      <a:pt x="156" y="52012"/>
                    </a:lnTo>
                    <a:cubicBezTo>
                      <a:pt x="-326" y="51531"/>
                      <a:pt x="-807" y="49123"/>
                      <a:pt x="17012" y="0"/>
                    </a:cubicBezTo>
                    <a:lnTo>
                      <a:pt x="20383" y="1445"/>
                    </a:lnTo>
                    <a:cubicBezTo>
                      <a:pt x="14604" y="16856"/>
                      <a:pt x="5935" y="41417"/>
                      <a:pt x="4009" y="49123"/>
                    </a:cubicBezTo>
                    <a:cubicBezTo>
                      <a:pt x="8343" y="47197"/>
                      <a:pt x="17493" y="40936"/>
                      <a:pt x="26162" y="34675"/>
                    </a:cubicBezTo>
                    <a:lnTo>
                      <a:pt x="28089" y="37565"/>
                    </a:lnTo>
                    <a:cubicBezTo>
                      <a:pt x="8825" y="51531"/>
                      <a:pt x="4009" y="53457"/>
                      <a:pt x="2082" y="534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54"/>
              <p:cNvSpPr/>
              <p:nvPr/>
            </p:nvSpPr>
            <p:spPr>
              <a:xfrm>
                <a:off x="3273413" y="2599741"/>
                <a:ext cx="37131" cy="38904"/>
              </a:xfrm>
              <a:custGeom>
                <a:avLst/>
                <a:gdLst/>
                <a:ahLst/>
                <a:cxnLst/>
                <a:rect l="l" t="t" r="r" b="b"/>
                <a:pathLst>
                  <a:path w="29418" h="30822" extrusionOk="0">
                    <a:moveTo>
                      <a:pt x="481" y="30822"/>
                    </a:moveTo>
                    <a:lnTo>
                      <a:pt x="0" y="27451"/>
                    </a:lnTo>
                    <a:cubicBezTo>
                      <a:pt x="23116" y="25525"/>
                      <a:pt x="26006" y="963"/>
                      <a:pt x="26006" y="0"/>
                    </a:cubicBezTo>
                    <a:lnTo>
                      <a:pt x="29377" y="482"/>
                    </a:lnTo>
                    <a:cubicBezTo>
                      <a:pt x="29859" y="482"/>
                      <a:pt x="26488" y="28896"/>
                      <a:pt x="481" y="30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54"/>
              <p:cNvSpPr/>
              <p:nvPr/>
            </p:nvSpPr>
            <p:spPr>
              <a:xfrm>
                <a:off x="3297728" y="2561444"/>
                <a:ext cx="12763" cy="17628"/>
              </a:xfrm>
              <a:custGeom>
                <a:avLst/>
                <a:gdLst/>
                <a:ahLst/>
                <a:cxnLst/>
                <a:rect l="l" t="t" r="r" b="b"/>
                <a:pathLst>
                  <a:path w="10112" h="13966" extrusionOk="0">
                    <a:moveTo>
                      <a:pt x="7705" y="1445"/>
                    </a:moveTo>
                    <a:cubicBezTo>
                      <a:pt x="7224" y="963"/>
                      <a:pt x="6260" y="482"/>
                      <a:pt x="5779" y="0"/>
                    </a:cubicBezTo>
                    <a:cubicBezTo>
                      <a:pt x="4816" y="0"/>
                      <a:pt x="3852" y="0"/>
                      <a:pt x="3371" y="482"/>
                    </a:cubicBezTo>
                    <a:cubicBezTo>
                      <a:pt x="2889" y="963"/>
                      <a:pt x="2889" y="963"/>
                      <a:pt x="2408" y="1445"/>
                    </a:cubicBezTo>
                    <a:cubicBezTo>
                      <a:pt x="2408" y="1445"/>
                      <a:pt x="2408" y="1445"/>
                      <a:pt x="2408" y="1445"/>
                    </a:cubicBezTo>
                    <a:cubicBezTo>
                      <a:pt x="1926" y="1926"/>
                      <a:pt x="1444" y="2408"/>
                      <a:pt x="963" y="3371"/>
                    </a:cubicBezTo>
                    <a:cubicBezTo>
                      <a:pt x="481" y="4334"/>
                      <a:pt x="481" y="5298"/>
                      <a:pt x="0" y="6261"/>
                    </a:cubicBezTo>
                    <a:cubicBezTo>
                      <a:pt x="0" y="7224"/>
                      <a:pt x="0" y="8669"/>
                      <a:pt x="481" y="9632"/>
                    </a:cubicBezTo>
                    <a:cubicBezTo>
                      <a:pt x="963" y="10595"/>
                      <a:pt x="1444" y="11558"/>
                      <a:pt x="1926" y="12522"/>
                    </a:cubicBezTo>
                    <a:cubicBezTo>
                      <a:pt x="2408" y="13485"/>
                      <a:pt x="3852" y="13966"/>
                      <a:pt x="4816" y="13966"/>
                    </a:cubicBezTo>
                    <a:cubicBezTo>
                      <a:pt x="6260" y="13966"/>
                      <a:pt x="7705" y="13003"/>
                      <a:pt x="8668" y="12040"/>
                    </a:cubicBezTo>
                    <a:cubicBezTo>
                      <a:pt x="9150" y="11558"/>
                      <a:pt x="9150" y="11077"/>
                      <a:pt x="9632" y="10595"/>
                    </a:cubicBezTo>
                    <a:cubicBezTo>
                      <a:pt x="9632" y="10114"/>
                      <a:pt x="10113" y="9150"/>
                      <a:pt x="10113" y="8669"/>
                    </a:cubicBezTo>
                    <a:cubicBezTo>
                      <a:pt x="10113" y="7224"/>
                      <a:pt x="10113" y="5779"/>
                      <a:pt x="9632" y="4816"/>
                    </a:cubicBezTo>
                    <a:cubicBezTo>
                      <a:pt x="9150" y="3371"/>
                      <a:pt x="8187" y="2408"/>
                      <a:pt x="7705" y="1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54"/>
              <p:cNvSpPr/>
              <p:nvPr/>
            </p:nvSpPr>
            <p:spPr>
              <a:xfrm>
                <a:off x="3216272" y="2572993"/>
                <a:ext cx="12766" cy="17628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13966" extrusionOk="0">
                    <a:moveTo>
                      <a:pt x="7706" y="1445"/>
                    </a:moveTo>
                    <a:cubicBezTo>
                      <a:pt x="7224" y="963"/>
                      <a:pt x="6261" y="482"/>
                      <a:pt x="5779" y="0"/>
                    </a:cubicBezTo>
                    <a:cubicBezTo>
                      <a:pt x="4816" y="0"/>
                      <a:pt x="3853" y="0"/>
                      <a:pt x="3371" y="482"/>
                    </a:cubicBezTo>
                    <a:cubicBezTo>
                      <a:pt x="2890" y="963"/>
                      <a:pt x="2890" y="963"/>
                      <a:pt x="2408" y="1445"/>
                    </a:cubicBezTo>
                    <a:cubicBezTo>
                      <a:pt x="2408" y="1445"/>
                      <a:pt x="2408" y="1445"/>
                      <a:pt x="2408" y="1445"/>
                    </a:cubicBezTo>
                    <a:cubicBezTo>
                      <a:pt x="1927" y="1926"/>
                      <a:pt x="1445" y="2408"/>
                      <a:pt x="963" y="3371"/>
                    </a:cubicBezTo>
                    <a:cubicBezTo>
                      <a:pt x="482" y="4334"/>
                      <a:pt x="482" y="5298"/>
                      <a:pt x="0" y="6261"/>
                    </a:cubicBezTo>
                    <a:cubicBezTo>
                      <a:pt x="0" y="7224"/>
                      <a:pt x="0" y="8669"/>
                      <a:pt x="482" y="9632"/>
                    </a:cubicBezTo>
                    <a:cubicBezTo>
                      <a:pt x="963" y="10595"/>
                      <a:pt x="1445" y="11558"/>
                      <a:pt x="1927" y="12522"/>
                    </a:cubicBezTo>
                    <a:cubicBezTo>
                      <a:pt x="2408" y="13485"/>
                      <a:pt x="3853" y="13966"/>
                      <a:pt x="4816" y="13966"/>
                    </a:cubicBezTo>
                    <a:cubicBezTo>
                      <a:pt x="6261" y="13966"/>
                      <a:pt x="7706" y="13003"/>
                      <a:pt x="8669" y="12040"/>
                    </a:cubicBezTo>
                    <a:cubicBezTo>
                      <a:pt x="9151" y="11558"/>
                      <a:pt x="9151" y="11077"/>
                      <a:pt x="9632" y="10595"/>
                    </a:cubicBezTo>
                    <a:cubicBezTo>
                      <a:pt x="9632" y="10114"/>
                      <a:pt x="10114" y="9150"/>
                      <a:pt x="10114" y="8669"/>
                    </a:cubicBezTo>
                    <a:cubicBezTo>
                      <a:pt x="10114" y="7224"/>
                      <a:pt x="10114" y="5779"/>
                      <a:pt x="9632" y="4816"/>
                    </a:cubicBezTo>
                    <a:cubicBezTo>
                      <a:pt x="9151" y="3371"/>
                      <a:pt x="8669" y="2408"/>
                      <a:pt x="7706" y="1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54"/>
              <p:cNvSpPr/>
              <p:nvPr/>
            </p:nvSpPr>
            <p:spPr>
              <a:xfrm>
                <a:off x="3258216" y="2554710"/>
                <a:ext cx="27960" cy="13420"/>
              </a:xfrm>
              <a:custGeom>
                <a:avLst/>
                <a:gdLst/>
                <a:ahLst/>
                <a:cxnLst/>
                <a:rect l="l" t="t" r="r" b="b"/>
                <a:pathLst>
                  <a:path w="22152" h="10632" extrusionOk="0">
                    <a:moveTo>
                      <a:pt x="2889" y="10632"/>
                    </a:moveTo>
                    <a:lnTo>
                      <a:pt x="0" y="8706"/>
                    </a:lnTo>
                    <a:cubicBezTo>
                      <a:pt x="3371" y="3409"/>
                      <a:pt x="6742" y="519"/>
                      <a:pt x="11076" y="37"/>
                    </a:cubicBezTo>
                    <a:cubicBezTo>
                      <a:pt x="17337" y="-444"/>
                      <a:pt x="21672" y="3890"/>
                      <a:pt x="22153" y="3890"/>
                    </a:cubicBezTo>
                    <a:lnTo>
                      <a:pt x="19745" y="6298"/>
                    </a:lnTo>
                    <a:cubicBezTo>
                      <a:pt x="19745" y="6298"/>
                      <a:pt x="15892" y="2927"/>
                      <a:pt x="11558" y="3409"/>
                    </a:cubicBezTo>
                    <a:cubicBezTo>
                      <a:pt x="8187" y="4372"/>
                      <a:pt x="5779" y="6780"/>
                      <a:pt x="2889" y="106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54"/>
              <p:cNvSpPr/>
              <p:nvPr/>
            </p:nvSpPr>
            <p:spPr>
              <a:xfrm>
                <a:off x="3383663" y="2519281"/>
                <a:ext cx="68227" cy="64312"/>
              </a:xfrm>
              <a:custGeom>
                <a:avLst/>
                <a:gdLst/>
                <a:ahLst/>
                <a:cxnLst/>
                <a:rect l="l" t="t" r="r" b="b"/>
                <a:pathLst>
                  <a:path w="54054" h="50952" extrusionOk="0">
                    <a:moveTo>
                      <a:pt x="4155" y="17030"/>
                    </a:moveTo>
                    <a:cubicBezTo>
                      <a:pt x="4155" y="17030"/>
                      <a:pt x="14268" y="2582"/>
                      <a:pt x="34014" y="174"/>
                    </a:cubicBezTo>
                    <a:cubicBezTo>
                      <a:pt x="53759" y="-2234"/>
                      <a:pt x="60502" y="20883"/>
                      <a:pt x="47017" y="33886"/>
                    </a:cubicBezTo>
                    <a:cubicBezTo>
                      <a:pt x="34014" y="46889"/>
                      <a:pt x="11379" y="55558"/>
                      <a:pt x="3191" y="48334"/>
                    </a:cubicBezTo>
                    <a:cubicBezTo>
                      <a:pt x="-4514" y="41110"/>
                      <a:pt x="4155" y="17030"/>
                      <a:pt x="4155" y="17030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54"/>
              <p:cNvSpPr/>
              <p:nvPr/>
            </p:nvSpPr>
            <p:spPr>
              <a:xfrm>
                <a:off x="3295295" y="2575426"/>
                <a:ext cx="159262" cy="182364"/>
              </a:xfrm>
              <a:custGeom>
                <a:avLst/>
                <a:gdLst/>
                <a:ahLst/>
                <a:cxnLst/>
                <a:rect l="l" t="t" r="r" b="b"/>
                <a:pathLst>
                  <a:path w="126178" h="144481" extrusionOk="0">
                    <a:moveTo>
                      <a:pt x="69351" y="0"/>
                    </a:moveTo>
                    <a:lnTo>
                      <a:pt x="126178" y="75129"/>
                    </a:lnTo>
                    <a:cubicBezTo>
                      <a:pt x="126178" y="75129"/>
                      <a:pt x="103062" y="119918"/>
                      <a:pt x="73685" y="132439"/>
                    </a:cubicBezTo>
                    <a:cubicBezTo>
                      <a:pt x="44789" y="144961"/>
                      <a:pt x="30341" y="144479"/>
                      <a:pt x="30341" y="144479"/>
                    </a:cubicBezTo>
                    <a:lnTo>
                      <a:pt x="0" y="100172"/>
                    </a:lnTo>
                    <a:lnTo>
                      <a:pt x="69351" y="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54"/>
              <p:cNvSpPr/>
              <p:nvPr/>
            </p:nvSpPr>
            <p:spPr>
              <a:xfrm>
                <a:off x="3319610" y="2672685"/>
                <a:ext cx="55923" cy="67473"/>
              </a:xfrm>
              <a:custGeom>
                <a:avLst/>
                <a:gdLst/>
                <a:ahLst/>
                <a:cxnLst/>
                <a:rect l="l" t="t" r="r" b="b"/>
                <a:pathLst>
                  <a:path w="44306" h="53457" extrusionOk="0">
                    <a:moveTo>
                      <a:pt x="1927" y="53457"/>
                    </a:moveTo>
                    <a:lnTo>
                      <a:pt x="0" y="50086"/>
                    </a:lnTo>
                    <a:cubicBezTo>
                      <a:pt x="482" y="50086"/>
                      <a:pt x="25043" y="36120"/>
                      <a:pt x="40936" y="0"/>
                    </a:cubicBezTo>
                    <a:lnTo>
                      <a:pt x="44307" y="1445"/>
                    </a:lnTo>
                    <a:cubicBezTo>
                      <a:pt x="27933" y="39009"/>
                      <a:pt x="2890" y="52976"/>
                      <a:pt x="1927" y="534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54"/>
              <p:cNvSpPr/>
              <p:nvPr/>
            </p:nvSpPr>
            <p:spPr>
              <a:xfrm>
                <a:off x="3391786" y="2552935"/>
                <a:ext cx="20829" cy="12319"/>
              </a:xfrm>
              <a:custGeom>
                <a:avLst/>
                <a:gdLst/>
                <a:ahLst/>
                <a:cxnLst/>
                <a:rect l="l" t="t" r="r" b="b"/>
                <a:pathLst>
                  <a:path w="16502" h="9760" extrusionOk="0">
                    <a:moveTo>
                      <a:pt x="12649" y="0"/>
                    </a:moveTo>
                    <a:cubicBezTo>
                      <a:pt x="10723" y="0"/>
                      <a:pt x="8796" y="963"/>
                      <a:pt x="7352" y="1926"/>
                    </a:cubicBezTo>
                    <a:cubicBezTo>
                      <a:pt x="5425" y="2890"/>
                      <a:pt x="3499" y="3853"/>
                      <a:pt x="1572" y="4816"/>
                    </a:cubicBezTo>
                    <a:cubicBezTo>
                      <a:pt x="609" y="5298"/>
                      <a:pt x="-354" y="6742"/>
                      <a:pt x="128" y="8187"/>
                    </a:cubicBezTo>
                    <a:cubicBezTo>
                      <a:pt x="609" y="9150"/>
                      <a:pt x="2054" y="10114"/>
                      <a:pt x="3017" y="9632"/>
                    </a:cubicBezTo>
                    <a:cubicBezTo>
                      <a:pt x="3017" y="9632"/>
                      <a:pt x="3017" y="9632"/>
                      <a:pt x="3017" y="9632"/>
                    </a:cubicBezTo>
                    <a:cubicBezTo>
                      <a:pt x="6870" y="9150"/>
                      <a:pt x="10723" y="7706"/>
                      <a:pt x="14094" y="5779"/>
                    </a:cubicBezTo>
                    <a:cubicBezTo>
                      <a:pt x="15057" y="5298"/>
                      <a:pt x="16502" y="4334"/>
                      <a:pt x="16502" y="2890"/>
                    </a:cubicBezTo>
                    <a:cubicBezTo>
                      <a:pt x="16020" y="963"/>
                      <a:pt x="14576" y="0"/>
                      <a:pt x="126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54"/>
              <p:cNvSpPr/>
              <p:nvPr/>
            </p:nvSpPr>
            <p:spPr>
              <a:xfrm rot="-318674">
                <a:off x="3197325" y="2557830"/>
                <a:ext cx="4252" cy="6196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49124" extrusionOk="0">
                    <a:moveTo>
                      <a:pt x="0" y="0"/>
                    </a:moveTo>
                    <a:lnTo>
                      <a:pt x="3371" y="0"/>
                    </a:lnTo>
                    <a:lnTo>
                      <a:pt x="3371" y="49125"/>
                    </a:lnTo>
                    <a:lnTo>
                      <a:pt x="0" y="491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54"/>
              <p:cNvSpPr/>
              <p:nvPr/>
            </p:nvSpPr>
            <p:spPr>
              <a:xfrm>
                <a:off x="1696593" y="4385667"/>
                <a:ext cx="1212096" cy="270502"/>
              </a:xfrm>
              <a:custGeom>
                <a:avLst/>
                <a:gdLst/>
                <a:ahLst/>
                <a:cxnLst/>
                <a:rect l="l" t="t" r="r" b="b"/>
                <a:pathLst>
                  <a:path w="960304" h="214310" extrusionOk="0">
                    <a:moveTo>
                      <a:pt x="772000" y="0"/>
                    </a:moveTo>
                    <a:lnTo>
                      <a:pt x="5779" y="0"/>
                    </a:lnTo>
                    <a:lnTo>
                      <a:pt x="0" y="27933"/>
                    </a:lnTo>
                    <a:lnTo>
                      <a:pt x="173857" y="214311"/>
                    </a:lnTo>
                    <a:lnTo>
                      <a:pt x="954525" y="208050"/>
                    </a:lnTo>
                    <a:lnTo>
                      <a:pt x="960305" y="1883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54"/>
              <p:cNvSpPr/>
              <p:nvPr/>
            </p:nvSpPr>
            <p:spPr>
              <a:xfrm>
                <a:off x="1702672" y="4384451"/>
                <a:ext cx="1206017" cy="240717"/>
              </a:xfrm>
              <a:custGeom>
                <a:avLst/>
                <a:gdLst/>
                <a:ahLst/>
                <a:cxnLst/>
                <a:rect l="l" t="t" r="r" b="b"/>
                <a:pathLst>
                  <a:path w="955488" h="190712" extrusionOk="0">
                    <a:moveTo>
                      <a:pt x="955489" y="190712"/>
                    </a:moveTo>
                    <a:lnTo>
                      <a:pt x="185415" y="190712"/>
                    </a:lnTo>
                    <a:lnTo>
                      <a:pt x="184934" y="190231"/>
                    </a:lnTo>
                    <a:lnTo>
                      <a:pt x="0" y="2408"/>
                    </a:lnTo>
                    <a:lnTo>
                      <a:pt x="2408" y="0"/>
                    </a:lnTo>
                    <a:lnTo>
                      <a:pt x="186860" y="187341"/>
                    </a:lnTo>
                    <a:lnTo>
                      <a:pt x="955489" y="1873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54"/>
              <p:cNvSpPr/>
              <p:nvPr/>
            </p:nvSpPr>
            <p:spPr>
              <a:xfrm>
                <a:off x="1747655" y="4396000"/>
                <a:ext cx="1109972" cy="205460"/>
              </a:xfrm>
              <a:custGeom>
                <a:avLst/>
                <a:gdLst/>
                <a:ahLst/>
                <a:cxnLst/>
                <a:rect l="l" t="t" r="r" b="b"/>
                <a:pathLst>
                  <a:path w="879395" h="162779" extrusionOk="0">
                    <a:moveTo>
                      <a:pt x="879395" y="162780"/>
                    </a:moveTo>
                    <a:lnTo>
                      <a:pt x="159890" y="162780"/>
                    </a:lnTo>
                    <a:lnTo>
                      <a:pt x="159408" y="162298"/>
                    </a:lnTo>
                    <a:lnTo>
                      <a:pt x="0" y="2890"/>
                    </a:lnTo>
                    <a:lnTo>
                      <a:pt x="716134" y="0"/>
                    </a:lnTo>
                    <a:lnTo>
                      <a:pt x="716615" y="482"/>
                    </a:lnTo>
                    <a:lnTo>
                      <a:pt x="879395" y="162780"/>
                    </a:lnTo>
                    <a:close/>
                    <a:moveTo>
                      <a:pt x="161335" y="159409"/>
                    </a:moveTo>
                    <a:lnTo>
                      <a:pt x="870245" y="159409"/>
                    </a:lnTo>
                    <a:lnTo>
                      <a:pt x="714689" y="3853"/>
                    </a:lnTo>
                    <a:lnTo>
                      <a:pt x="8668" y="6742"/>
                    </a:lnTo>
                    <a:lnTo>
                      <a:pt x="161335" y="1594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54"/>
              <p:cNvSpPr/>
              <p:nvPr/>
            </p:nvSpPr>
            <p:spPr>
              <a:xfrm>
                <a:off x="1327416" y="3124726"/>
                <a:ext cx="1579104" cy="1409980"/>
              </a:xfrm>
              <a:custGeom>
                <a:avLst/>
                <a:gdLst/>
                <a:ahLst/>
                <a:cxnLst/>
                <a:rect l="l" t="t" r="r" b="b"/>
                <a:pathLst>
                  <a:path w="1251073" h="1117081" extrusionOk="0">
                    <a:moveTo>
                      <a:pt x="1003324" y="849225"/>
                    </a:moveTo>
                    <a:cubicBezTo>
                      <a:pt x="1003324" y="849225"/>
                      <a:pt x="950348" y="1111695"/>
                      <a:pt x="940234" y="1116993"/>
                    </a:cubicBezTo>
                    <a:cubicBezTo>
                      <a:pt x="930121" y="1122291"/>
                      <a:pt x="900261" y="889679"/>
                      <a:pt x="900261" y="889679"/>
                    </a:cubicBezTo>
                    <a:cubicBezTo>
                      <a:pt x="900261" y="889679"/>
                      <a:pt x="845842" y="920983"/>
                      <a:pt x="768786" y="915204"/>
                    </a:cubicBezTo>
                    <a:cubicBezTo>
                      <a:pt x="668132" y="907498"/>
                      <a:pt x="660427" y="839112"/>
                      <a:pt x="660427" y="839112"/>
                    </a:cubicBezTo>
                    <a:cubicBezTo>
                      <a:pt x="660427" y="839112"/>
                      <a:pt x="580964" y="880529"/>
                      <a:pt x="494757" y="874750"/>
                    </a:cubicBezTo>
                    <a:cubicBezTo>
                      <a:pt x="408070" y="869452"/>
                      <a:pt x="369542" y="783246"/>
                      <a:pt x="369542" y="783246"/>
                    </a:cubicBezTo>
                    <a:cubicBezTo>
                      <a:pt x="369542" y="783246"/>
                      <a:pt x="320419" y="815995"/>
                      <a:pt x="261183" y="795768"/>
                    </a:cubicBezTo>
                    <a:cubicBezTo>
                      <a:pt x="201946" y="775541"/>
                      <a:pt x="194241" y="729789"/>
                      <a:pt x="194241" y="729789"/>
                    </a:cubicBezTo>
                    <a:cubicBezTo>
                      <a:pt x="194241" y="729789"/>
                      <a:pt x="159084" y="760611"/>
                      <a:pt x="99366" y="718712"/>
                    </a:cubicBezTo>
                    <a:cubicBezTo>
                      <a:pt x="39648" y="676813"/>
                      <a:pt x="57468" y="618540"/>
                      <a:pt x="57468" y="618540"/>
                    </a:cubicBezTo>
                    <a:cubicBezTo>
                      <a:pt x="57468" y="618540"/>
                      <a:pt x="-7067" y="578086"/>
                      <a:pt x="639" y="476951"/>
                    </a:cubicBezTo>
                    <a:cubicBezTo>
                      <a:pt x="8344" y="375815"/>
                      <a:pt x="69989" y="357996"/>
                      <a:pt x="69989" y="357996"/>
                    </a:cubicBezTo>
                    <a:cubicBezTo>
                      <a:pt x="69989" y="357996"/>
                      <a:pt x="56986" y="292017"/>
                      <a:pt x="116222" y="224112"/>
                    </a:cubicBezTo>
                    <a:cubicBezTo>
                      <a:pt x="175459" y="155726"/>
                      <a:pt x="244809" y="163431"/>
                      <a:pt x="244809" y="163431"/>
                    </a:cubicBezTo>
                    <a:cubicBezTo>
                      <a:pt x="244809" y="163431"/>
                      <a:pt x="254922" y="105158"/>
                      <a:pt x="337757" y="70001"/>
                    </a:cubicBezTo>
                    <a:cubicBezTo>
                      <a:pt x="420110" y="34363"/>
                      <a:pt x="474530" y="60369"/>
                      <a:pt x="474530" y="60369"/>
                    </a:cubicBezTo>
                    <a:cubicBezTo>
                      <a:pt x="474530" y="60369"/>
                      <a:pt x="487052" y="14618"/>
                      <a:pt x="580000" y="2096"/>
                    </a:cubicBezTo>
                    <a:cubicBezTo>
                      <a:pt x="647905" y="-7054"/>
                      <a:pt x="690767" y="14618"/>
                      <a:pt x="711476" y="50256"/>
                    </a:cubicBezTo>
                    <a:cubicBezTo>
                      <a:pt x="711476" y="50256"/>
                      <a:pt x="757710" y="14618"/>
                      <a:pt x="863661" y="42550"/>
                    </a:cubicBezTo>
                    <a:cubicBezTo>
                      <a:pt x="969612" y="70483"/>
                      <a:pt x="976836" y="148983"/>
                      <a:pt x="976836" y="148983"/>
                    </a:cubicBezTo>
                    <a:cubicBezTo>
                      <a:pt x="976836" y="148983"/>
                      <a:pt x="1064487" y="128756"/>
                      <a:pt x="1129020" y="201959"/>
                    </a:cubicBezTo>
                    <a:cubicBezTo>
                      <a:pt x="1193555" y="275162"/>
                      <a:pt x="1172846" y="348846"/>
                      <a:pt x="1172846" y="348846"/>
                    </a:cubicBezTo>
                    <a:cubicBezTo>
                      <a:pt x="1172846" y="348846"/>
                      <a:pt x="1219080" y="369073"/>
                      <a:pt x="1245085" y="449981"/>
                    </a:cubicBezTo>
                    <a:cubicBezTo>
                      <a:pt x="1270610" y="530890"/>
                      <a:pt x="1208966" y="611798"/>
                      <a:pt x="1165140" y="624319"/>
                    </a:cubicBezTo>
                    <a:cubicBezTo>
                      <a:pt x="1165140" y="624319"/>
                      <a:pt x="1203668" y="685001"/>
                      <a:pt x="1159843" y="763501"/>
                    </a:cubicBezTo>
                    <a:cubicBezTo>
                      <a:pt x="1116499" y="841520"/>
                      <a:pt x="1003324" y="849225"/>
                      <a:pt x="1003324" y="849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54"/>
              <p:cNvSpPr/>
              <p:nvPr/>
            </p:nvSpPr>
            <p:spPr>
              <a:xfrm>
                <a:off x="2185929" y="3997954"/>
                <a:ext cx="550732" cy="140916"/>
              </a:xfrm>
              <a:custGeom>
                <a:avLst/>
                <a:gdLst/>
                <a:ahLst/>
                <a:cxnLst/>
                <a:rect l="l" t="t" r="r" b="b"/>
                <a:pathLst>
                  <a:path w="436327" h="111643" extrusionOk="0">
                    <a:moveTo>
                      <a:pt x="2408" y="111644"/>
                    </a:moveTo>
                    <a:lnTo>
                      <a:pt x="0" y="108754"/>
                    </a:lnTo>
                    <a:cubicBezTo>
                      <a:pt x="86687" y="36996"/>
                      <a:pt x="161817" y="75043"/>
                      <a:pt x="176265" y="83711"/>
                    </a:cubicBezTo>
                    <a:cubicBezTo>
                      <a:pt x="177710" y="73116"/>
                      <a:pt x="188305" y="37478"/>
                      <a:pt x="254283" y="12917"/>
                    </a:cubicBezTo>
                    <a:cubicBezTo>
                      <a:pt x="352048" y="-23203"/>
                      <a:pt x="435364" y="27846"/>
                      <a:pt x="436327" y="28328"/>
                    </a:cubicBezTo>
                    <a:lnTo>
                      <a:pt x="434400" y="31217"/>
                    </a:lnTo>
                    <a:cubicBezTo>
                      <a:pt x="433437" y="30736"/>
                      <a:pt x="351566" y="-19350"/>
                      <a:pt x="255728" y="15806"/>
                    </a:cubicBezTo>
                    <a:cubicBezTo>
                      <a:pt x="181562" y="43257"/>
                      <a:pt x="179636" y="85638"/>
                      <a:pt x="179636" y="86119"/>
                    </a:cubicBezTo>
                    <a:lnTo>
                      <a:pt x="179636" y="89490"/>
                    </a:lnTo>
                    <a:lnTo>
                      <a:pt x="176746" y="87564"/>
                    </a:lnTo>
                    <a:cubicBezTo>
                      <a:pt x="175783" y="87564"/>
                      <a:pt x="96319" y="33625"/>
                      <a:pt x="2408" y="1116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54"/>
              <p:cNvSpPr/>
              <p:nvPr/>
            </p:nvSpPr>
            <p:spPr>
              <a:xfrm>
                <a:off x="1435949" y="3820955"/>
                <a:ext cx="270370" cy="196950"/>
              </a:xfrm>
              <a:custGeom>
                <a:avLst/>
                <a:gdLst/>
                <a:ahLst/>
                <a:cxnLst/>
                <a:rect l="l" t="t" r="r" b="b"/>
                <a:pathLst>
                  <a:path w="214205" h="156037" extrusionOk="0">
                    <a:moveTo>
                      <a:pt x="158822" y="156037"/>
                    </a:moveTo>
                    <a:cubicBezTo>
                      <a:pt x="148227" y="156037"/>
                      <a:pt x="137631" y="154111"/>
                      <a:pt x="128481" y="149295"/>
                    </a:cubicBezTo>
                    <a:cubicBezTo>
                      <a:pt x="114516" y="142071"/>
                      <a:pt x="104883" y="129068"/>
                      <a:pt x="101031" y="110286"/>
                    </a:cubicBezTo>
                    <a:cubicBezTo>
                      <a:pt x="92362" y="111249"/>
                      <a:pt x="54315" y="113657"/>
                      <a:pt x="27346" y="88132"/>
                    </a:cubicBezTo>
                    <a:cubicBezTo>
                      <a:pt x="7119" y="69350"/>
                      <a:pt x="-2031" y="39491"/>
                      <a:pt x="377" y="0"/>
                    </a:cubicBezTo>
                    <a:lnTo>
                      <a:pt x="3748" y="0"/>
                    </a:lnTo>
                    <a:cubicBezTo>
                      <a:pt x="1340" y="38528"/>
                      <a:pt x="10009" y="67424"/>
                      <a:pt x="29754" y="85243"/>
                    </a:cubicBezTo>
                    <a:cubicBezTo>
                      <a:pt x="58650" y="111731"/>
                      <a:pt x="101994" y="105951"/>
                      <a:pt x="101994" y="105951"/>
                    </a:cubicBezTo>
                    <a:lnTo>
                      <a:pt x="103920" y="105951"/>
                    </a:lnTo>
                    <a:lnTo>
                      <a:pt x="104402" y="107396"/>
                    </a:lnTo>
                    <a:cubicBezTo>
                      <a:pt x="108255" y="125697"/>
                      <a:pt x="116924" y="138700"/>
                      <a:pt x="130407" y="145924"/>
                    </a:cubicBezTo>
                    <a:cubicBezTo>
                      <a:pt x="162675" y="162298"/>
                      <a:pt x="212279" y="140145"/>
                      <a:pt x="212761" y="139663"/>
                    </a:cubicBezTo>
                    <a:lnTo>
                      <a:pt x="214206" y="143034"/>
                    </a:lnTo>
                    <a:cubicBezTo>
                      <a:pt x="212279" y="144479"/>
                      <a:pt x="185791" y="156037"/>
                      <a:pt x="158822" y="1560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54"/>
              <p:cNvSpPr/>
              <p:nvPr/>
            </p:nvSpPr>
            <p:spPr>
              <a:xfrm>
                <a:off x="1967504" y="3978393"/>
                <a:ext cx="121166" cy="208499"/>
              </a:xfrm>
              <a:custGeom>
                <a:avLst/>
                <a:gdLst/>
                <a:ahLst/>
                <a:cxnLst/>
                <a:rect l="l" t="t" r="r" b="b"/>
                <a:pathLst>
                  <a:path w="95996" h="165187" extrusionOk="0">
                    <a:moveTo>
                      <a:pt x="75287" y="165188"/>
                    </a:moveTo>
                    <a:cubicBezTo>
                      <a:pt x="60359" y="165188"/>
                      <a:pt x="39650" y="162298"/>
                      <a:pt x="23757" y="149777"/>
                    </a:cubicBezTo>
                    <a:cubicBezTo>
                      <a:pt x="9309" y="138218"/>
                      <a:pt x="1122" y="121362"/>
                      <a:pt x="159" y="98246"/>
                    </a:cubicBezTo>
                    <a:cubicBezTo>
                      <a:pt x="-3694" y="16856"/>
                      <a:pt x="63730" y="0"/>
                      <a:pt x="64693" y="0"/>
                    </a:cubicBezTo>
                    <a:lnTo>
                      <a:pt x="65656" y="3371"/>
                    </a:lnTo>
                    <a:cubicBezTo>
                      <a:pt x="62767" y="3853"/>
                      <a:pt x="159" y="19264"/>
                      <a:pt x="4012" y="98246"/>
                    </a:cubicBezTo>
                    <a:cubicBezTo>
                      <a:pt x="4975" y="119918"/>
                      <a:pt x="12680" y="136292"/>
                      <a:pt x="26165" y="146887"/>
                    </a:cubicBezTo>
                    <a:cubicBezTo>
                      <a:pt x="53135" y="168077"/>
                      <a:pt x="95515" y="159890"/>
                      <a:pt x="95515" y="159890"/>
                    </a:cubicBezTo>
                    <a:lnTo>
                      <a:pt x="95996" y="163261"/>
                    </a:lnTo>
                    <a:cubicBezTo>
                      <a:pt x="95515" y="163261"/>
                      <a:pt x="86846" y="165188"/>
                      <a:pt x="75287" y="165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54"/>
              <p:cNvSpPr/>
              <p:nvPr/>
            </p:nvSpPr>
            <p:spPr>
              <a:xfrm>
                <a:off x="1769801" y="3781352"/>
                <a:ext cx="549253" cy="272417"/>
              </a:xfrm>
              <a:custGeom>
                <a:avLst/>
                <a:gdLst/>
                <a:ahLst/>
                <a:cxnLst/>
                <a:rect l="l" t="t" r="r" b="b"/>
                <a:pathLst>
                  <a:path w="435155" h="215827" extrusionOk="0">
                    <a:moveTo>
                      <a:pt x="2199" y="215827"/>
                    </a:moveTo>
                    <a:cubicBezTo>
                      <a:pt x="-8396" y="168631"/>
                      <a:pt x="19537" y="133956"/>
                      <a:pt x="80700" y="118063"/>
                    </a:cubicBezTo>
                    <a:cubicBezTo>
                      <a:pt x="81663" y="110358"/>
                      <a:pt x="89850" y="72311"/>
                      <a:pt x="151494" y="50640"/>
                    </a:cubicBezTo>
                    <a:cubicBezTo>
                      <a:pt x="212176" y="29449"/>
                      <a:pt x="261298" y="57382"/>
                      <a:pt x="269967" y="62679"/>
                    </a:cubicBezTo>
                    <a:cubicBezTo>
                      <a:pt x="275746" y="55456"/>
                      <a:pt x="304160" y="20299"/>
                      <a:pt x="354728" y="6814"/>
                    </a:cubicBezTo>
                    <a:cubicBezTo>
                      <a:pt x="411556" y="-8597"/>
                      <a:pt x="434191" y="6814"/>
                      <a:pt x="435155" y="7777"/>
                    </a:cubicBezTo>
                    <a:lnTo>
                      <a:pt x="433228" y="10667"/>
                    </a:lnTo>
                    <a:cubicBezTo>
                      <a:pt x="433228" y="10667"/>
                      <a:pt x="410593" y="-4744"/>
                      <a:pt x="355692" y="10185"/>
                    </a:cubicBezTo>
                    <a:cubicBezTo>
                      <a:pt x="300308" y="25115"/>
                      <a:pt x="271893" y="65569"/>
                      <a:pt x="271893" y="66051"/>
                    </a:cubicBezTo>
                    <a:lnTo>
                      <a:pt x="270930" y="67495"/>
                    </a:lnTo>
                    <a:lnTo>
                      <a:pt x="269485" y="66532"/>
                    </a:lnTo>
                    <a:cubicBezTo>
                      <a:pt x="269004" y="66051"/>
                      <a:pt x="217955" y="31376"/>
                      <a:pt x="152457" y="54011"/>
                    </a:cubicBezTo>
                    <a:cubicBezTo>
                      <a:pt x="87442" y="76646"/>
                      <a:pt x="84071" y="119026"/>
                      <a:pt x="84071" y="119508"/>
                    </a:cubicBezTo>
                    <a:lnTo>
                      <a:pt x="84071" y="120953"/>
                    </a:lnTo>
                    <a:lnTo>
                      <a:pt x="82626" y="121434"/>
                    </a:lnTo>
                    <a:cubicBezTo>
                      <a:pt x="47951" y="130103"/>
                      <a:pt x="-8396" y="153701"/>
                      <a:pt x="5570" y="215346"/>
                    </a:cubicBezTo>
                    <a:lnTo>
                      <a:pt x="2199" y="2158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54"/>
              <p:cNvSpPr/>
              <p:nvPr/>
            </p:nvSpPr>
            <p:spPr>
              <a:xfrm>
                <a:off x="2125143" y="3446360"/>
                <a:ext cx="731835" cy="415929"/>
              </a:xfrm>
              <a:custGeom>
                <a:avLst/>
                <a:gdLst/>
                <a:ahLst/>
                <a:cxnLst/>
                <a:rect l="l" t="t" r="r" b="b"/>
                <a:pathLst>
                  <a:path w="579809" h="329527" extrusionOk="0">
                    <a:moveTo>
                      <a:pt x="520125" y="329527"/>
                    </a:moveTo>
                    <a:lnTo>
                      <a:pt x="519162" y="326156"/>
                    </a:lnTo>
                    <a:cubicBezTo>
                      <a:pt x="519644" y="326156"/>
                      <a:pt x="572137" y="310263"/>
                      <a:pt x="575990" y="251990"/>
                    </a:cubicBezTo>
                    <a:cubicBezTo>
                      <a:pt x="577916" y="222131"/>
                      <a:pt x="571174" y="209128"/>
                      <a:pt x="564913" y="203830"/>
                    </a:cubicBezTo>
                    <a:cubicBezTo>
                      <a:pt x="558171" y="197570"/>
                      <a:pt x="550465" y="199014"/>
                      <a:pt x="550465" y="199014"/>
                    </a:cubicBezTo>
                    <a:lnTo>
                      <a:pt x="547095" y="199496"/>
                    </a:lnTo>
                    <a:lnTo>
                      <a:pt x="548540" y="196607"/>
                    </a:lnTo>
                    <a:cubicBezTo>
                      <a:pt x="549020" y="195162"/>
                      <a:pt x="565395" y="156152"/>
                      <a:pt x="525904" y="126775"/>
                    </a:cubicBezTo>
                    <a:cubicBezTo>
                      <a:pt x="486413" y="96916"/>
                      <a:pt x="463778" y="111364"/>
                      <a:pt x="463778" y="111364"/>
                    </a:cubicBezTo>
                    <a:lnTo>
                      <a:pt x="461852" y="112809"/>
                    </a:lnTo>
                    <a:lnTo>
                      <a:pt x="460888" y="110882"/>
                    </a:lnTo>
                    <a:cubicBezTo>
                      <a:pt x="460888" y="110401"/>
                      <a:pt x="447404" y="75244"/>
                      <a:pt x="401652" y="49238"/>
                    </a:cubicBezTo>
                    <a:cubicBezTo>
                      <a:pt x="355901" y="23232"/>
                      <a:pt x="290403" y="47311"/>
                      <a:pt x="289921" y="47311"/>
                    </a:cubicBezTo>
                    <a:lnTo>
                      <a:pt x="287995" y="48275"/>
                    </a:lnTo>
                    <a:lnTo>
                      <a:pt x="287513" y="45867"/>
                    </a:lnTo>
                    <a:cubicBezTo>
                      <a:pt x="287032" y="43940"/>
                      <a:pt x="280289" y="1560"/>
                      <a:pt x="220572" y="3968"/>
                    </a:cubicBezTo>
                    <a:cubicBezTo>
                      <a:pt x="160372" y="6376"/>
                      <a:pt x="139663" y="43940"/>
                      <a:pt x="139663" y="44422"/>
                    </a:cubicBezTo>
                    <a:lnTo>
                      <a:pt x="138218" y="47311"/>
                    </a:lnTo>
                    <a:lnTo>
                      <a:pt x="136774" y="44422"/>
                    </a:lnTo>
                    <a:cubicBezTo>
                      <a:pt x="136292" y="43459"/>
                      <a:pt x="121362" y="17452"/>
                      <a:pt x="69351" y="34790"/>
                    </a:cubicBezTo>
                    <a:cubicBezTo>
                      <a:pt x="16856" y="52127"/>
                      <a:pt x="3853" y="99805"/>
                      <a:pt x="3371" y="100287"/>
                    </a:cubicBezTo>
                    <a:lnTo>
                      <a:pt x="0" y="99324"/>
                    </a:lnTo>
                    <a:cubicBezTo>
                      <a:pt x="0" y="98842"/>
                      <a:pt x="13967" y="49238"/>
                      <a:pt x="67906" y="30937"/>
                    </a:cubicBezTo>
                    <a:cubicBezTo>
                      <a:pt x="113657" y="15526"/>
                      <a:pt x="132439" y="32864"/>
                      <a:pt x="137737" y="39606"/>
                    </a:cubicBezTo>
                    <a:cubicBezTo>
                      <a:pt x="143516" y="30937"/>
                      <a:pt x="167114" y="2041"/>
                      <a:pt x="220090" y="115"/>
                    </a:cubicBezTo>
                    <a:cubicBezTo>
                      <a:pt x="274992" y="-2293"/>
                      <a:pt x="287995" y="33827"/>
                      <a:pt x="290403" y="42977"/>
                    </a:cubicBezTo>
                    <a:cubicBezTo>
                      <a:pt x="301961" y="39124"/>
                      <a:pt x="360717" y="21305"/>
                      <a:pt x="403578" y="45867"/>
                    </a:cubicBezTo>
                    <a:cubicBezTo>
                      <a:pt x="444996" y="69465"/>
                      <a:pt x="459925" y="99805"/>
                      <a:pt x="463778" y="107511"/>
                    </a:cubicBezTo>
                    <a:cubicBezTo>
                      <a:pt x="470520" y="104621"/>
                      <a:pt x="492674" y="97398"/>
                      <a:pt x="528312" y="123885"/>
                    </a:cubicBezTo>
                    <a:cubicBezTo>
                      <a:pt x="563950" y="150855"/>
                      <a:pt x="556244" y="185530"/>
                      <a:pt x="552873" y="195643"/>
                    </a:cubicBezTo>
                    <a:cubicBezTo>
                      <a:pt x="556244" y="195643"/>
                      <a:pt x="562023" y="196607"/>
                      <a:pt x="567321" y="201904"/>
                    </a:cubicBezTo>
                    <a:cubicBezTo>
                      <a:pt x="576953" y="210573"/>
                      <a:pt x="581287" y="227910"/>
                      <a:pt x="579361" y="253435"/>
                    </a:cubicBezTo>
                    <a:cubicBezTo>
                      <a:pt x="575508" y="313153"/>
                      <a:pt x="520607" y="329527"/>
                      <a:pt x="520125" y="3295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54"/>
              <p:cNvSpPr/>
              <p:nvPr/>
            </p:nvSpPr>
            <p:spPr>
              <a:xfrm>
                <a:off x="2066787" y="3867392"/>
                <a:ext cx="572005" cy="224063"/>
              </a:xfrm>
              <a:custGeom>
                <a:avLst/>
                <a:gdLst/>
                <a:ahLst/>
                <a:cxnLst/>
                <a:rect l="l" t="t" r="r" b="b"/>
                <a:pathLst>
                  <a:path w="453181" h="177518" extrusionOk="0">
                    <a:moveTo>
                      <a:pt x="3371" y="177519"/>
                    </a:moveTo>
                    <a:lnTo>
                      <a:pt x="0" y="177037"/>
                    </a:lnTo>
                    <a:cubicBezTo>
                      <a:pt x="0" y="176556"/>
                      <a:pt x="5297" y="126469"/>
                      <a:pt x="56347" y="111058"/>
                    </a:cubicBezTo>
                    <a:cubicBezTo>
                      <a:pt x="99690" y="98055"/>
                      <a:pt x="124733" y="105279"/>
                      <a:pt x="131957" y="107687"/>
                    </a:cubicBezTo>
                    <a:cubicBezTo>
                      <a:pt x="134365" y="99500"/>
                      <a:pt x="146405" y="70604"/>
                      <a:pt x="191675" y="57120"/>
                    </a:cubicBezTo>
                    <a:cubicBezTo>
                      <a:pt x="236945" y="43635"/>
                      <a:pt x="276918" y="59528"/>
                      <a:pt x="286068" y="63862"/>
                    </a:cubicBezTo>
                    <a:cubicBezTo>
                      <a:pt x="289439" y="51822"/>
                      <a:pt x="307740" y="-4525"/>
                      <a:pt x="379979" y="291"/>
                    </a:cubicBezTo>
                    <a:cubicBezTo>
                      <a:pt x="431992" y="3662"/>
                      <a:pt x="453182" y="42672"/>
                      <a:pt x="453182" y="43153"/>
                    </a:cubicBezTo>
                    <a:lnTo>
                      <a:pt x="449811" y="45080"/>
                    </a:lnTo>
                    <a:cubicBezTo>
                      <a:pt x="449811" y="44598"/>
                      <a:pt x="429102" y="7515"/>
                      <a:pt x="379497" y="4144"/>
                    </a:cubicBezTo>
                    <a:cubicBezTo>
                      <a:pt x="302442" y="-672"/>
                      <a:pt x="288958" y="64344"/>
                      <a:pt x="288476" y="67233"/>
                    </a:cubicBezTo>
                    <a:lnTo>
                      <a:pt x="287994" y="69641"/>
                    </a:lnTo>
                    <a:lnTo>
                      <a:pt x="285586" y="68678"/>
                    </a:lnTo>
                    <a:cubicBezTo>
                      <a:pt x="285105" y="68678"/>
                      <a:pt x="241761" y="46043"/>
                      <a:pt x="191675" y="60972"/>
                    </a:cubicBezTo>
                    <a:cubicBezTo>
                      <a:pt x="142071" y="75902"/>
                      <a:pt x="133883" y="110577"/>
                      <a:pt x="133883" y="111058"/>
                    </a:cubicBezTo>
                    <a:lnTo>
                      <a:pt x="133402" y="113466"/>
                    </a:lnTo>
                    <a:lnTo>
                      <a:pt x="131475" y="112503"/>
                    </a:lnTo>
                    <a:cubicBezTo>
                      <a:pt x="130994" y="112503"/>
                      <a:pt x="105469" y="99982"/>
                      <a:pt x="56347" y="114911"/>
                    </a:cubicBezTo>
                    <a:cubicBezTo>
                      <a:pt x="8668" y="129359"/>
                      <a:pt x="3371" y="177037"/>
                      <a:pt x="3371" y="1775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54"/>
              <p:cNvSpPr/>
              <p:nvPr/>
            </p:nvSpPr>
            <p:spPr>
              <a:xfrm>
                <a:off x="1898759" y="3337456"/>
                <a:ext cx="140673" cy="256762"/>
              </a:xfrm>
              <a:custGeom>
                <a:avLst/>
                <a:gdLst/>
                <a:ahLst/>
                <a:cxnLst/>
                <a:rect l="l" t="t" r="r" b="b"/>
                <a:pathLst>
                  <a:path w="111451" h="203424" extrusionOk="0">
                    <a:moveTo>
                      <a:pt x="49325" y="203424"/>
                    </a:moveTo>
                    <a:cubicBezTo>
                      <a:pt x="48844" y="203424"/>
                      <a:pt x="-3651" y="191385"/>
                      <a:pt x="202" y="144670"/>
                    </a:cubicBezTo>
                    <a:cubicBezTo>
                      <a:pt x="3573" y="106623"/>
                      <a:pt x="25245" y="95065"/>
                      <a:pt x="33432" y="92176"/>
                    </a:cubicBezTo>
                    <a:cubicBezTo>
                      <a:pt x="28616" y="86396"/>
                      <a:pt x="18503" y="68577"/>
                      <a:pt x="29580" y="40163"/>
                    </a:cubicBezTo>
                    <a:cubicBezTo>
                      <a:pt x="47880" y="-5107"/>
                      <a:pt x="110487" y="191"/>
                      <a:pt x="111452" y="191"/>
                    </a:cubicBezTo>
                    <a:lnTo>
                      <a:pt x="110969" y="3562"/>
                    </a:lnTo>
                    <a:cubicBezTo>
                      <a:pt x="110487" y="3562"/>
                      <a:pt x="50288" y="-1736"/>
                      <a:pt x="32951" y="41126"/>
                    </a:cubicBezTo>
                    <a:cubicBezTo>
                      <a:pt x="19948" y="73875"/>
                      <a:pt x="36804" y="90731"/>
                      <a:pt x="37767" y="91694"/>
                    </a:cubicBezTo>
                    <a:lnTo>
                      <a:pt x="40175" y="94102"/>
                    </a:lnTo>
                    <a:lnTo>
                      <a:pt x="36804" y="94584"/>
                    </a:lnTo>
                    <a:cubicBezTo>
                      <a:pt x="35359" y="94584"/>
                      <a:pt x="7426" y="100844"/>
                      <a:pt x="3573" y="144670"/>
                    </a:cubicBezTo>
                    <a:cubicBezTo>
                      <a:pt x="202" y="188495"/>
                      <a:pt x="47880" y="199572"/>
                      <a:pt x="49807" y="199572"/>
                    </a:cubicBezTo>
                    <a:lnTo>
                      <a:pt x="49325" y="2034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54"/>
              <p:cNvSpPr/>
              <p:nvPr/>
            </p:nvSpPr>
            <p:spPr>
              <a:xfrm>
                <a:off x="1763436" y="3445290"/>
                <a:ext cx="76005" cy="266247"/>
              </a:xfrm>
              <a:custGeom>
                <a:avLst/>
                <a:gdLst/>
                <a:ahLst/>
                <a:cxnLst/>
                <a:rect l="l" t="t" r="r" b="b"/>
                <a:pathLst>
                  <a:path w="60216" h="210939" extrusionOk="0">
                    <a:moveTo>
                      <a:pt x="43361" y="210939"/>
                    </a:moveTo>
                    <a:cubicBezTo>
                      <a:pt x="42880" y="210939"/>
                      <a:pt x="3388" y="201789"/>
                      <a:pt x="5796" y="168077"/>
                    </a:cubicBezTo>
                    <a:cubicBezTo>
                      <a:pt x="7723" y="142553"/>
                      <a:pt x="23616" y="130031"/>
                      <a:pt x="31321" y="125215"/>
                    </a:cubicBezTo>
                    <a:cubicBezTo>
                      <a:pt x="21208" y="121362"/>
                      <a:pt x="-3836" y="108359"/>
                      <a:pt x="499" y="72721"/>
                    </a:cubicBezTo>
                    <a:cubicBezTo>
                      <a:pt x="5796" y="28896"/>
                      <a:pt x="55883" y="1445"/>
                      <a:pt x="58291" y="0"/>
                    </a:cubicBezTo>
                    <a:lnTo>
                      <a:pt x="60217" y="3371"/>
                    </a:lnTo>
                    <a:cubicBezTo>
                      <a:pt x="59736" y="3853"/>
                      <a:pt x="9649" y="31304"/>
                      <a:pt x="4352" y="73203"/>
                    </a:cubicBezTo>
                    <a:cubicBezTo>
                      <a:pt x="-464" y="114138"/>
                      <a:pt x="34692" y="122807"/>
                      <a:pt x="36619" y="123289"/>
                    </a:cubicBezTo>
                    <a:lnTo>
                      <a:pt x="41916" y="124734"/>
                    </a:lnTo>
                    <a:lnTo>
                      <a:pt x="36619" y="127142"/>
                    </a:lnTo>
                    <a:cubicBezTo>
                      <a:pt x="36137" y="127142"/>
                      <a:pt x="12057" y="137737"/>
                      <a:pt x="9168" y="169040"/>
                    </a:cubicBezTo>
                    <a:cubicBezTo>
                      <a:pt x="6760" y="199381"/>
                      <a:pt x="42398" y="208050"/>
                      <a:pt x="43843" y="208050"/>
                    </a:cubicBezTo>
                    <a:lnTo>
                      <a:pt x="43361" y="2109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54"/>
              <p:cNvSpPr/>
              <p:nvPr/>
            </p:nvSpPr>
            <p:spPr>
              <a:xfrm>
                <a:off x="1526997" y="3669594"/>
                <a:ext cx="204243" cy="201205"/>
              </a:xfrm>
              <a:custGeom>
                <a:avLst/>
                <a:gdLst/>
                <a:ahLst/>
                <a:cxnLst/>
                <a:rect l="l" t="t" r="r" b="b"/>
                <a:pathLst>
                  <a:path w="161815" h="159408" extrusionOk="0">
                    <a:moveTo>
                      <a:pt x="3371" y="159409"/>
                    </a:moveTo>
                    <a:lnTo>
                      <a:pt x="0" y="158445"/>
                    </a:lnTo>
                    <a:cubicBezTo>
                      <a:pt x="11558" y="105951"/>
                      <a:pt x="52976" y="96801"/>
                      <a:pt x="63571" y="95356"/>
                    </a:cubicBezTo>
                    <a:cubicBezTo>
                      <a:pt x="61163" y="87651"/>
                      <a:pt x="55384" y="63089"/>
                      <a:pt x="77536" y="36601"/>
                    </a:cubicBezTo>
                    <a:cubicBezTo>
                      <a:pt x="103543" y="5298"/>
                      <a:pt x="158927" y="0"/>
                      <a:pt x="161335" y="0"/>
                    </a:cubicBezTo>
                    <a:lnTo>
                      <a:pt x="161816" y="3371"/>
                    </a:lnTo>
                    <a:cubicBezTo>
                      <a:pt x="161335" y="3371"/>
                      <a:pt x="105469" y="8669"/>
                      <a:pt x="80426" y="39009"/>
                    </a:cubicBezTo>
                    <a:cubicBezTo>
                      <a:pt x="55865" y="68868"/>
                      <a:pt x="67904" y="95838"/>
                      <a:pt x="67904" y="96319"/>
                    </a:cubicBezTo>
                    <a:lnTo>
                      <a:pt x="68869" y="98727"/>
                    </a:lnTo>
                    <a:lnTo>
                      <a:pt x="65979" y="98727"/>
                    </a:lnTo>
                    <a:cubicBezTo>
                      <a:pt x="64053" y="99209"/>
                      <a:pt x="15892" y="102099"/>
                      <a:pt x="3371" y="1594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4"/>
              <p:cNvSpPr/>
              <p:nvPr/>
            </p:nvSpPr>
            <p:spPr>
              <a:xfrm>
                <a:off x="1465913" y="3388650"/>
                <a:ext cx="340096" cy="363006"/>
              </a:xfrm>
              <a:custGeom>
                <a:avLst/>
                <a:gdLst/>
                <a:ahLst/>
                <a:cxnLst/>
                <a:rect l="l" t="t" r="r" b="b"/>
                <a:pathLst>
                  <a:path w="269447" h="287598" extrusionOk="0">
                    <a:moveTo>
                      <a:pt x="15165" y="287599"/>
                    </a:moveTo>
                    <a:cubicBezTo>
                      <a:pt x="14683" y="286636"/>
                      <a:pt x="-2173" y="268816"/>
                      <a:pt x="235" y="244255"/>
                    </a:cubicBezTo>
                    <a:cubicBezTo>
                      <a:pt x="2161" y="226436"/>
                      <a:pt x="13720" y="210062"/>
                      <a:pt x="34910" y="195132"/>
                    </a:cubicBezTo>
                    <a:cubicBezTo>
                      <a:pt x="33947" y="187908"/>
                      <a:pt x="29613" y="149380"/>
                      <a:pt x="56100" y="127709"/>
                    </a:cubicBezTo>
                    <a:cubicBezTo>
                      <a:pt x="80662" y="107482"/>
                      <a:pt x="105224" y="102666"/>
                      <a:pt x="111966" y="101702"/>
                    </a:cubicBezTo>
                    <a:cubicBezTo>
                      <a:pt x="111483" y="92552"/>
                      <a:pt x="112928" y="51616"/>
                      <a:pt x="156754" y="19349"/>
                    </a:cubicBezTo>
                    <a:cubicBezTo>
                      <a:pt x="205877" y="-16770"/>
                      <a:pt x="268485" y="8754"/>
                      <a:pt x="269447" y="8754"/>
                    </a:cubicBezTo>
                    <a:lnTo>
                      <a:pt x="268002" y="12125"/>
                    </a:lnTo>
                    <a:cubicBezTo>
                      <a:pt x="267522" y="11644"/>
                      <a:pt x="206359" y="-12918"/>
                      <a:pt x="159162" y="22239"/>
                    </a:cubicBezTo>
                    <a:cubicBezTo>
                      <a:pt x="111483" y="57395"/>
                      <a:pt x="115819" y="102666"/>
                      <a:pt x="116299" y="103147"/>
                    </a:cubicBezTo>
                    <a:lnTo>
                      <a:pt x="116299" y="105074"/>
                    </a:lnTo>
                    <a:lnTo>
                      <a:pt x="114374" y="105074"/>
                    </a:lnTo>
                    <a:cubicBezTo>
                      <a:pt x="113891" y="105074"/>
                      <a:pt x="86441" y="107963"/>
                      <a:pt x="58508" y="130598"/>
                    </a:cubicBezTo>
                    <a:cubicBezTo>
                      <a:pt x="31539" y="152752"/>
                      <a:pt x="38281" y="195614"/>
                      <a:pt x="38763" y="195614"/>
                    </a:cubicBezTo>
                    <a:lnTo>
                      <a:pt x="38763" y="196577"/>
                    </a:lnTo>
                    <a:lnTo>
                      <a:pt x="37800" y="197058"/>
                    </a:lnTo>
                    <a:cubicBezTo>
                      <a:pt x="17091" y="211025"/>
                      <a:pt x="5533" y="226917"/>
                      <a:pt x="3606" y="243773"/>
                    </a:cubicBezTo>
                    <a:cubicBezTo>
                      <a:pt x="1198" y="266890"/>
                      <a:pt x="17091" y="284228"/>
                      <a:pt x="17573" y="284228"/>
                    </a:cubicBezTo>
                    <a:lnTo>
                      <a:pt x="15165" y="2875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54"/>
              <p:cNvSpPr/>
              <p:nvPr/>
            </p:nvSpPr>
            <p:spPr>
              <a:xfrm>
                <a:off x="1844914" y="3185978"/>
                <a:ext cx="427940" cy="141384"/>
              </a:xfrm>
              <a:custGeom>
                <a:avLst/>
                <a:gdLst/>
                <a:ahLst/>
                <a:cxnLst/>
                <a:rect l="l" t="t" r="r" b="b"/>
                <a:pathLst>
                  <a:path w="339043" h="112014" extrusionOk="0">
                    <a:moveTo>
                      <a:pt x="3371" y="112014"/>
                    </a:moveTo>
                    <a:lnTo>
                      <a:pt x="0" y="110570"/>
                    </a:lnTo>
                    <a:cubicBezTo>
                      <a:pt x="481" y="110088"/>
                      <a:pt x="28414" y="43146"/>
                      <a:pt x="90539" y="39775"/>
                    </a:cubicBezTo>
                    <a:cubicBezTo>
                      <a:pt x="141589" y="36885"/>
                      <a:pt x="160853" y="50852"/>
                      <a:pt x="166151" y="56631"/>
                    </a:cubicBezTo>
                    <a:cubicBezTo>
                      <a:pt x="172411" y="46036"/>
                      <a:pt x="202271" y="3655"/>
                      <a:pt x="259580" y="284"/>
                    </a:cubicBezTo>
                    <a:cubicBezTo>
                      <a:pt x="324596" y="-3569"/>
                      <a:pt x="338562" y="33033"/>
                      <a:pt x="339044" y="34477"/>
                    </a:cubicBezTo>
                    <a:lnTo>
                      <a:pt x="335673" y="35441"/>
                    </a:lnTo>
                    <a:cubicBezTo>
                      <a:pt x="335673" y="34959"/>
                      <a:pt x="322188" y="-198"/>
                      <a:pt x="260062" y="3655"/>
                    </a:cubicBezTo>
                    <a:cubicBezTo>
                      <a:pt x="197455" y="7508"/>
                      <a:pt x="168559" y="60002"/>
                      <a:pt x="168559" y="60484"/>
                    </a:cubicBezTo>
                    <a:lnTo>
                      <a:pt x="167114" y="63373"/>
                    </a:lnTo>
                    <a:lnTo>
                      <a:pt x="165669" y="60965"/>
                    </a:lnTo>
                    <a:cubicBezTo>
                      <a:pt x="165669" y="60965"/>
                      <a:pt x="151703" y="40257"/>
                      <a:pt x="91503" y="43628"/>
                    </a:cubicBezTo>
                    <a:cubicBezTo>
                      <a:pt x="30822" y="46517"/>
                      <a:pt x="3371" y="111051"/>
                      <a:pt x="3371" y="1120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54"/>
              <p:cNvSpPr/>
              <p:nvPr/>
            </p:nvSpPr>
            <p:spPr>
              <a:xfrm>
                <a:off x="2055958" y="3312939"/>
                <a:ext cx="529343" cy="239943"/>
              </a:xfrm>
              <a:custGeom>
                <a:avLst/>
                <a:gdLst/>
                <a:ahLst/>
                <a:cxnLst/>
                <a:rect l="l" t="t" r="r" b="b"/>
                <a:pathLst>
                  <a:path w="419381" h="190099" extrusionOk="0">
                    <a:moveTo>
                      <a:pt x="11469" y="190100"/>
                    </a:moveTo>
                    <a:cubicBezTo>
                      <a:pt x="10988" y="189137"/>
                      <a:pt x="-5387" y="166020"/>
                      <a:pt x="1837" y="136643"/>
                    </a:cubicBezTo>
                    <a:cubicBezTo>
                      <a:pt x="7616" y="112563"/>
                      <a:pt x="27362" y="91373"/>
                      <a:pt x="60592" y="74517"/>
                    </a:cubicBezTo>
                    <a:cubicBezTo>
                      <a:pt x="62037" y="66330"/>
                      <a:pt x="74077" y="11427"/>
                      <a:pt x="139093" y="1796"/>
                    </a:cubicBezTo>
                    <a:cubicBezTo>
                      <a:pt x="200255" y="-7355"/>
                      <a:pt x="224335" y="21059"/>
                      <a:pt x="229633" y="28765"/>
                    </a:cubicBezTo>
                    <a:cubicBezTo>
                      <a:pt x="236857" y="21541"/>
                      <a:pt x="268643" y="-5428"/>
                      <a:pt x="332694" y="1796"/>
                    </a:cubicBezTo>
                    <a:cubicBezTo>
                      <a:pt x="405416" y="9501"/>
                      <a:pt x="418901" y="74517"/>
                      <a:pt x="419382" y="75480"/>
                    </a:cubicBezTo>
                    <a:lnTo>
                      <a:pt x="416011" y="75961"/>
                    </a:lnTo>
                    <a:cubicBezTo>
                      <a:pt x="416011" y="75480"/>
                      <a:pt x="402526" y="12872"/>
                      <a:pt x="332694" y="5167"/>
                    </a:cubicBezTo>
                    <a:cubicBezTo>
                      <a:pt x="262382" y="-2539"/>
                      <a:pt x="231559" y="32618"/>
                      <a:pt x="231078" y="33099"/>
                    </a:cubicBezTo>
                    <a:lnTo>
                      <a:pt x="229151" y="35026"/>
                    </a:lnTo>
                    <a:lnTo>
                      <a:pt x="227707" y="32618"/>
                    </a:lnTo>
                    <a:cubicBezTo>
                      <a:pt x="227707" y="32136"/>
                      <a:pt x="206516" y="-4947"/>
                      <a:pt x="139575" y="5167"/>
                    </a:cubicBezTo>
                    <a:cubicBezTo>
                      <a:pt x="72151" y="15280"/>
                      <a:pt x="63964" y="74998"/>
                      <a:pt x="63964" y="75480"/>
                    </a:cubicBezTo>
                    <a:lnTo>
                      <a:pt x="63964" y="76443"/>
                    </a:lnTo>
                    <a:lnTo>
                      <a:pt x="63000" y="76925"/>
                    </a:lnTo>
                    <a:cubicBezTo>
                      <a:pt x="30252" y="93781"/>
                      <a:pt x="10988" y="114008"/>
                      <a:pt x="5208" y="137124"/>
                    </a:cubicBezTo>
                    <a:cubicBezTo>
                      <a:pt x="-1534" y="165057"/>
                      <a:pt x="14359" y="187210"/>
                      <a:pt x="14359" y="187692"/>
                    </a:cubicBezTo>
                    <a:lnTo>
                      <a:pt x="11469" y="1901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54"/>
              <p:cNvSpPr/>
              <p:nvPr/>
            </p:nvSpPr>
            <p:spPr>
              <a:xfrm>
                <a:off x="2378018" y="3593002"/>
                <a:ext cx="289364" cy="186008"/>
              </a:xfrm>
              <a:custGeom>
                <a:avLst/>
                <a:gdLst/>
                <a:ahLst/>
                <a:cxnLst/>
                <a:rect l="l" t="t" r="r" b="b"/>
                <a:pathLst>
                  <a:path w="229254" h="147368" extrusionOk="0">
                    <a:moveTo>
                      <a:pt x="0" y="147369"/>
                    </a:moveTo>
                    <a:lnTo>
                      <a:pt x="0" y="143516"/>
                    </a:lnTo>
                    <a:cubicBezTo>
                      <a:pt x="51049" y="142071"/>
                      <a:pt x="92948" y="79945"/>
                      <a:pt x="93429" y="79463"/>
                    </a:cubicBezTo>
                    <a:lnTo>
                      <a:pt x="94392" y="78019"/>
                    </a:lnTo>
                    <a:lnTo>
                      <a:pt x="95837" y="78982"/>
                    </a:lnTo>
                    <a:cubicBezTo>
                      <a:pt x="96319" y="79463"/>
                      <a:pt x="137255" y="108841"/>
                      <a:pt x="189749" y="84761"/>
                    </a:cubicBezTo>
                    <a:cubicBezTo>
                      <a:pt x="241279" y="61163"/>
                      <a:pt x="222498" y="3371"/>
                      <a:pt x="222015" y="963"/>
                    </a:cubicBezTo>
                    <a:lnTo>
                      <a:pt x="225388" y="0"/>
                    </a:lnTo>
                    <a:cubicBezTo>
                      <a:pt x="225388" y="482"/>
                      <a:pt x="246095" y="63089"/>
                      <a:pt x="191676" y="88132"/>
                    </a:cubicBezTo>
                    <a:cubicBezTo>
                      <a:pt x="143034" y="110286"/>
                      <a:pt x="104024" y="88132"/>
                      <a:pt x="95837" y="82835"/>
                    </a:cubicBezTo>
                    <a:cubicBezTo>
                      <a:pt x="88613" y="92948"/>
                      <a:pt x="49123" y="145924"/>
                      <a:pt x="0" y="1473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54"/>
              <p:cNvSpPr/>
              <p:nvPr/>
            </p:nvSpPr>
            <p:spPr>
              <a:xfrm>
                <a:off x="1675090" y="3557745"/>
                <a:ext cx="724791" cy="397548"/>
              </a:xfrm>
              <a:custGeom>
                <a:avLst/>
                <a:gdLst/>
                <a:ahLst/>
                <a:cxnLst/>
                <a:rect l="l" t="t" r="r" b="b"/>
                <a:pathLst>
                  <a:path w="574228" h="314964" extrusionOk="0">
                    <a:moveTo>
                      <a:pt x="1143" y="314964"/>
                    </a:moveTo>
                    <a:cubicBezTo>
                      <a:pt x="1143" y="314483"/>
                      <a:pt x="-7044" y="271139"/>
                      <a:pt x="20407" y="236464"/>
                    </a:cubicBezTo>
                    <a:cubicBezTo>
                      <a:pt x="41598" y="209495"/>
                      <a:pt x="77235" y="194565"/>
                      <a:pt x="126840" y="191676"/>
                    </a:cubicBezTo>
                    <a:cubicBezTo>
                      <a:pt x="128766" y="183488"/>
                      <a:pt x="142733" y="143997"/>
                      <a:pt x="211120" y="127623"/>
                    </a:cubicBezTo>
                    <a:cubicBezTo>
                      <a:pt x="275172" y="112212"/>
                      <a:pt x="305513" y="131958"/>
                      <a:pt x="313700" y="138700"/>
                    </a:cubicBezTo>
                    <a:cubicBezTo>
                      <a:pt x="316589" y="130031"/>
                      <a:pt x="330556" y="104507"/>
                      <a:pt x="388828" y="91503"/>
                    </a:cubicBezTo>
                    <a:cubicBezTo>
                      <a:pt x="452881" y="77056"/>
                      <a:pt x="483222" y="119436"/>
                      <a:pt x="488038" y="127142"/>
                    </a:cubicBezTo>
                    <a:cubicBezTo>
                      <a:pt x="581949" y="104025"/>
                      <a:pt x="570391" y="1445"/>
                      <a:pt x="570391" y="482"/>
                    </a:cubicBezTo>
                    <a:lnTo>
                      <a:pt x="573762" y="0"/>
                    </a:lnTo>
                    <a:cubicBezTo>
                      <a:pt x="573762" y="963"/>
                      <a:pt x="585802" y="107396"/>
                      <a:pt x="487556" y="130994"/>
                    </a:cubicBezTo>
                    <a:lnTo>
                      <a:pt x="486112" y="131476"/>
                    </a:lnTo>
                    <a:lnTo>
                      <a:pt x="485630" y="130513"/>
                    </a:lnTo>
                    <a:cubicBezTo>
                      <a:pt x="485148" y="130031"/>
                      <a:pt x="457216" y="80427"/>
                      <a:pt x="389792" y="95356"/>
                    </a:cubicBezTo>
                    <a:cubicBezTo>
                      <a:pt x="322369" y="110286"/>
                      <a:pt x="316589" y="142553"/>
                      <a:pt x="316589" y="143034"/>
                    </a:cubicBezTo>
                    <a:lnTo>
                      <a:pt x="316108" y="146887"/>
                    </a:lnTo>
                    <a:lnTo>
                      <a:pt x="313700" y="143997"/>
                    </a:lnTo>
                    <a:cubicBezTo>
                      <a:pt x="313218" y="143516"/>
                      <a:pt x="284804" y="114138"/>
                      <a:pt x="212565" y="131476"/>
                    </a:cubicBezTo>
                    <a:cubicBezTo>
                      <a:pt x="139843" y="148813"/>
                      <a:pt x="130693" y="193602"/>
                      <a:pt x="130693" y="194083"/>
                    </a:cubicBezTo>
                    <a:lnTo>
                      <a:pt x="130211" y="195528"/>
                    </a:lnTo>
                    <a:lnTo>
                      <a:pt x="128766" y="195528"/>
                    </a:lnTo>
                    <a:cubicBezTo>
                      <a:pt x="79643" y="197936"/>
                      <a:pt x="44006" y="212866"/>
                      <a:pt x="23779" y="238872"/>
                    </a:cubicBezTo>
                    <a:cubicBezTo>
                      <a:pt x="-2709" y="272584"/>
                      <a:pt x="4996" y="314001"/>
                      <a:pt x="5478" y="314483"/>
                    </a:cubicBezTo>
                    <a:lnTo>
                      <a:pt x="1143" y="3149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54"/>
              <p:cNvSpPr/>
              <p:nvPr/>
            </p:nvSpPr>
            <p:spPr>
              <a:xfrm>
                <a:off x="1467730" y="3176002"/>
                <a:ext cx="1256528" cy="1024263"/>
              </a:xfrm>
              <a:custGeom>
                <a:avLst/>
                <a:gdLst/>
                <a:ahLst/>
                <a:cxnLst/>
                <a:rect l="l" t="t" r="r" b="b"/>
                <a:pathLst>
                  <a:path w="995506" h="811490" extrusionOk="0">
                    <a:moveTo>
                      <a:pt x="994739" y="512419"/>
                    </a:moveTo>
                    <a:cubicBezTo>
                      <a:pt x="993775" y="500861"/>
                      <a:pt x="986551" y="491710"/>
                      <a:pt x="974030" y="485450"/>
                    </a:cubicBezTo>
                    <a:cubicBezTo>
                      <a:pt x="915275" y="455591"/>
                      <a:pt x="742381" y="493155"/>
                      <a:pt x="690851" y="523977"/>
                    </a:cubicBezTo>
                    <a:cubicBezTo>
                      <a:pt x="664363" y="539388"/>
                      <a:pt x="619574" y="547094"/>
                      <a:pt x="572377" y="554800"/>
                    </a:cubicBezTo>
                    <a:cubicBezTo>
                      <a:pt x="507362" y="565395"/>
                      <a:pt x="439938" y="576471"/>
                      <a:pt x="400930" y="610183"/>
                    </a:cubicBezTo>
                    <a:cubicBezTo>
                      <a:pt x="386000" y="623186"/>
                      <a:pt x="371552" y="637153"/>
                      <a:pt x="357586" y="650156"/>
                    </a:cubicBezTo>
                    <a:cubicBezTo>
                      <a:pt x="310389" y="695907"/>
                      <a:pt x="269453" y="735398"/>
                      <a:pt x="221294" y="718061"/>
                    </a:cubicBezTo>
                    <a:cubicBezTo>
                      <a:pt x="201067" y="710837"/>
                      <a:pt x="189027" y="690610"/>
                      <a:pt x="189508" y="662677"/>
                    </a:cubicBezTo>
                    <a:cubicBezTo>
                      <a:pt x="189508" y="616444"/>
                      <a:pt x="221776" y="557689"/>
                      <a:pt x="274752" y="538907"/>
                    </a:cubicBezTo>
                    <a:cubicBezTo>
                      <a:pt x="359512" y="509048"/>
                      <a:pt x="465463" y="471965"/>
                      <a:pt x="605608" y="457999"/>
                    </a:cubicBezTo>
                    <a:cubicBezTo>
                      <a:pt x="737084" y="444995"/>
                      <a:pt x="790541" y="410321"/>
                      <a:pt x="803544" y="329894"/>
                    </a:cubicBezTo>
                    <a:cubicBezTo>
                      <a:pt x="808360" y="301480"/>
                      <a:pt x="795839" y="286550"/>
                      <a:pt x="784280" y="278845"/>
                    </a:cubicBezTo>
                    <a:cubicBezTo>
                      <a:pt x="752495" y="257654"/>
                      <a:pt x="691814" y="268249"/>
                      <a:pt x="654731" y="291366"/>
                    </a:cubicBezTo>
                    <a:cubicBezTo>
                      <a:pt x="650397" y="293292"/>
                      <a:pt x="573822" y="330375"/>
                      <a:pt x="526145" y="352529"/>
                    </a:cubicBezTo>
                    <a:cubicBezTo>
                      <a:pt x="496767" y="366495"/>
                      <a:pt x="438975" y="383351"/>
                      <a:pt x="387927" y="398281"/>
                    </a:cubicBezTo>
                    <a:cubicBezTo>
                      <a:pt x="355178" y="407913"/>
                      <a:pt x="323874" y="417063"/>
                      <a:pt x="304128" y="424287"/>
                    </a:cubicBezTo>
                    <a:cubicBezTo>
                      <a:pt x="300757" y="425732"/>
                      <a:pt x="296904" y="426695"/>
                      <a:pt x="293533" y="428140"/>
                    </a:cubicBezTo>
                    <a:cubicBezTo>
                      <a:pt x="246819" y="444995"/>
                      <a:pt x="202512" y="460888"/>
                      <a:pt x="154352" y="513382"/>
                    </a:cubicBezTo>
                    <a:cubicBezTo>
                      <a:pt x="122084" y="548539"/>
                      <a:pt x="82594" y="569248"/>
                      <a:pt x="50327" y="567803"/>
                    </a:cubicBezTo>
                    <a:cubicBezTo>
                      <a:pt x="33952" y="566840"/>
                      <a:pt x="20468" y="560097"/>
                      <a:pt x="11318" y="548057"/>
                    </a:cubicBezTo>
                    <a:cubicBezTo>
                      <a:pt x="6502" y="541796"/>
                      <a:pt x="5057" y="533609"/>
                      <a:pt x="6983" y="523496"/>
                    </a:cubicBezTo>
                    <a:cubicBezTo>
                      <a:pt x="14689" y="477262"/>
                      <a:pt x="85965" y="400689"/>
                      <a:pt x="145201" y="360234"/>
                    </a:cubicBezTo>
                    <a:cubicBezTo>
                      <a:pt x="184211" y="333747"/>
                      <a:pt x="203475" y="299553"/>
                      <a:pt x="220331" y="269213"/>
                    </a:cubicBezTo>
                    <a:cubicBezTo>
                      <a:pt x="235260" y="242243"/>
                      <a:pt x="249708" y="217200"/>
                      <a:pt x="275232" y="200344"/>
                    </a:cubicBezTo>
                    <a:cubicBezTo>
                      <a:pt x="289680" y="190712"/>
                      <a:pt x="299794" y="187823"/>
                      <a:pt x="305573" y="191194"/>
                    </a:cubicBezTo>
                    <a:cubicBezTo>
                      <a:pt x="319058" y="199863"/>
                      <a:pt x="313279" y="245133"/>
                      <a:pt x="307499" y="289440"/>
                    </a:cubicBezTo>
                    <a:lnTo>
                      <a:pt x="307018" y="294256"/>
                    </a:lnTo>
                    <a:cubicBezTo>
                      <a:pt x="302683" y="328931"/>
                      <a:pt x="313760" y="356382"/>
                      <a:pt x="336877" y="367458"/>
                    </a:cubicBezTo>
                    <a:cubicBezTo>
                      <a:pt x="358067" y="377572"/>
                      <a:pt x="384074" y="370830"/>
                      <a:pt x="403338" y="350121"/>
                    </a:cubicBezTo>
                    <a:cubicBezTo>
                      <a:pt x="422119" y="330375"/>
                      <a:pt x="429343" y="297627"/>
                      <a:pt x="436567" y="262952"/>
                    </a:cubicBezTo>
                    <a:cubicBezTo>
                      <a:pt x="445236" y="222979"/>
                      <a:pt x="454868" y="178191"/>
                      <a:pt x="484246" y="143516"/>
                    </a:cubicBezTo>
                    <a:cubicBezTo>
                      <a:pt x="511697" y="111249"/>
                      <a:pt x="615721" y="78982"/>
                      <a:pt x="615721" y="78982"/>
                    </a:cubicBezTo>
                    <a:lnTo>
                      <a:pt x="615721" y="78500"/>
                    </a:lnTo>
                    <a:cubicBezTo>
                      <a:pt x="623909" y="76574"/>
                      <a:pt x="656657" y="67905"/>
                      <a:pt x="672069" y="61163"/>
                    </a:cubicBezTo>
                    <a:cubicBezTo>
                      <a:pt x="689888" y="53457"/>
                      <a:pt x="697593" y="33230"/>
                      <a:pt x="682182" y="18301"/>
                    </a:cubicBezTo>
                    <a:cubicBezTo>
                      <a:pt x="666771" y="2890"/>
                      <a:pt x="618129" y="0"/>
                      <a:pt x="618129" y="0"/>
                    </a:cubicBezTo>
                    <a:lnTo>
                      <a:pt x="606089" y="5779"/>
                    </a:lnTo>
                    <a:cubicBezTo>
                      <a:pt x="606089" y="5779"/>
                      <a:pt x="631614" y="8187"/>
                      <a:pt x="659065" y="15893"/>
                    </a:cubicBezTo>
                    <a:cubicBezTo>
                      <a:pt x="684109" y="22635"/>
                      <a:pt x="681701" y="43825"/>
                      <a:pt x="674477" y="48641"/>
                    </a:cubicBezTo>
                    <a:cubicBezTo>
                      <a:pt x="668697" y="52494"/>
                      <a:pt x="611869" y="72721"/>
                      <a:pt x="611869" y="72721"/>
                    </a:cubicBezTo>
                    <a:cubicBezTo>
                      <a:pt x="611869" y="72721"/>
                      <a:pt x="504954" y="109322"/>
                      <a:pt x="479430" y="139181"/>
                    </a:cubicBezTo>
                    <a:cubicBezTo>
                      <a:pt x="449089" y="174820"/>
                      <a:pt x="438975" y="221053"/>
                      <a:pt x="430306" y="261507"/>
                    </a:cubicBezTo>
                    <a:cubicBezTo>
                      <a:pt x="423082" y="295219"/>
                      <a:pt x="416341" y="327004"/>
                      <a:pt x="398522" y="345305"/>
                    </a:cubicBezTo>
                    <a:cubicBezTo>
                      <a:pt x="381184" y="363606"/>
                      <a:pt x="358549" y="369866"/>
                      <a:pt x="340248" y="361198"/>
                    </a:cubicBezTo>
                    <a:cubicBezTo>
                      <a:pt x="320021" y="351566"/>
                      <a:pt x="309907" y="327004"/>
                      <a:pt x="314242" y="295219"/>
                    </a:cubicBezTo>
                    <a:lnTo>
                      <a:pt x="314723" y="290403"/>
                    </a:lnTo>
                    <a:cubicBezTo>
                      <a:pt x="321466" y="237909"/>
                      <a:pt x="326763" y="196492"/>
                      <a:pt x="309426" y="185415"/>
                    </a:cubicBezTo>
                    <a:cubicBezTo>
                      <a:pt x="300757" y="180117"/>
                      <a:pt x="288717" y="183007"/>
                      <a:pt x="271379" y="194565"/>
                    </a:cubicBezTo>
                    <a:cubicBezTo>
                      <a:pt x="244411" y="212384"/>
                      <a:pt x="229963" y="238390"/>
                      <a:pt x="214552" y="265841"/>
                    </a:cubicBezTo>
                    <a:cubicBezTo>
                      <a:pt x="197214" y="296664"/>
                      <a:pt x="178913" y="328931"/>
                      <a:pt x="141830" y="354455"/>
                    </a:cubicBezTo>
                    <a:cubicBezTo>
                      <a:pt x="80186" y="396354"/>
                      <a:pt x="8428" y="473891"/>
                      <a:pt x="722" y="522051"/>
                    </a:cubicBezTo>
                    <a:cubicBezTo>
                      <a:pt x="-1204" y="534091"/>
                      <a:pt x="722" y="544204"/>
                      <a:pt x="6502" y="551910"/>
                    </a:cubicBezTo>
                    <a:cubicBezTo>
                      <a:pt x="17097" y="565876"/>
                      <a:pt x="32508" y="573582"/>
                      <a:pt x="50808" y="574063"/>
                    </a:cubicBezTo>
                    <a:cubicBezTo>
                      <a:pt x="84520" y="575508"/>
                      <a:pt x="126419" y="553836"/>
                      <a:pt x="160131" y="517235"/>
                    </a:cubicBezTo>
                    <a:cubicBezTo>
                      <a:pt x="206846" y="466186"/>
                      <a:pt x="250672" y="450293"/>
                      <a:pt x="296423" y="433919"/>
                    </a:cubicBezTo>
                    <a:cubicBezTo>
                      <a:pt x="299794" y="432474"/>
                      <a:pt x="303165" y="431511"/>
                      <a:pt x="307018" y="430066"/>
                    </a:cubicBezTo>
                    <a:cubicBezTo>
                      <a:pt x="326763" y="422842"/>
                      <a:pt x="357586" y="413692"/>
                      <a:pt x="390335" y="404060"/>
                    </a:cubicBezTo>
                    <a:cubicBezTo>
                      <a:pt x="441383" y="389130"/>
                      <a:pt x="499657" y="372274"/>
                      <a:pt x="529516" y="357827"/>
                    </a:cubicBezTo>
                    <a:cubicBezTo>
                      <a:pt x="578158" y="334710"/>
                      <a:pt x="658102" y="296182"/>
                      <a:pt x="658102" y="296182"/>
                    </a:cubicBezTo>
                    <a:lnTo>
                      <a:pt x="658584" y="296182"/>
                    </a:lnTo>
                    <a:cubicBezTo>
                      <a:pt x="693741" y="274029"/>
                      <a:pt x="751050" y="263915"/>
                      <a:pt x="780909" y="283661"/>
                    </a:cubicBezTo>
                    <a:cubicBezTo>
                      <a:pt x="794876" y="292811"/>
                      <a:pt x="800173" y="307740"/>
                      <a:pt x="797284" y="327486"/>
                    </a:cubicBezTo>
                    <a:cubicBezTo>
                      <a:pt x="786688" y="392020"/>
                      <a:pt x="751050" y="435364"/>
                      <a:pt x="605608" y="449811"/>
                    </a:cubicBezTo>
                    <a:cubicBezTo>
                      <a:pt x="464500" y="463778"/>
                      <a:pt x="354215" y="502787"/>
                      <a:pt x="273306" y="531201"/>
                    </a:cubicBezTo>
                    <a:cubicBezTo>
                      <a:pt x="216960" y="550947"/>
                      <a:pt x="183729" y="613073"/>
                      <a:pt x="183248" y="661233"/>
                    </a:cubicBezTo>
                    <a:cubicBezTo>
                      <a:pt x="183248" y="692055"/>
                      <a:pt x="196732" y="714690"/>
                      <a:pt x="219849" y="722877"/>
                    </a:cubicBezTo>
                    <a:cubicBezTo>
                      <a:pt x="228518" y="726248"/>
                      <a:pt x="237187" y="727693"/>
                      <a:pt x="245856" y="727693"/>
                    </a:cubicBezTo>
                    <a:cubicBezTo>
                      <a:pt x="286791" y="727693"/>
                      <a:pt x="322911" y="692536"/>
                      <a:pt x="363847" y="653527"/>
                    </a:cubicBezTo>
                    <a:cubicBezTo>
                      <a:pt x="377331" y="640042"/>
                      <a:pt x="391779" y="626558"/>
                      <a:pt x="406709" y="613554"/>
                    </a:cubicBezTo>
                    <a:cubicBezTo>
                      <a:pt x="444273" y="581287"/>
                      <a:pt x="510734" y="570211"/>
                      <a:pt x="574785" y="559616"/>
                    </a:cubicBezTo>
                    <a:cubicBezTo>
                      <a:pt x="622945" y="551910"/>
                      <a:pt x="668216" y="544204"/>
                      <a:pt x="695667" y="527830"/>
                    </a:cubicBezTo>
                    <a:cubicBezTo>
                      <a:pt x="746716" y="497490"/>
                      <a:pt x="915275" y="460888"/>
                      <a:pt x="972103" y="489784"/>
                    </a:cubicBezTo>
                    <a:cubicBezTo>
                      <a:pt x="982699" y="495082"/>
                      <a:pt x="988478" y="502306"/>
                      <a:pt x="989441" y="511456"/>
                    </a:cubicBezTo>
                    <a:cubicBezTo>
                      <a:pt x="992331" y="536980"/>
                      <a:pt x="987033" y="557208"/>
                      <a:pt x="974511" y="573100"/>
                    </a:cubicBezTo>
                    <a:cubicBezTo>
                      <a:pt x="951876" y="601033"/>
                      <a:pt x="903235" y="617407"/>
                      <a:pt x="821364" y="626076"/>
                    </a:cubicBezTo>
                    <a:cubicBezTo>
                      <a:pt x="741900" y="634263"/>
                      <a:pt x="673032" y="646785"/>
                      <a:pt x="621982" y="663159"/>
                    </a:cubicBezTo>
                    <a:cubicBezTo>
                      <a:pt x="556004" y="683868"/>
                      <a:pt x="517476" y="710355"/>
                      <a:pt x="507844" y="742141"/>
                    </a:cubicBezTo>
                    <a:cubicBezTo>
                      <a:pt x="503028" y="758515"/>
                      <a:pt x="505918" y="772000"/>
                      <a:pt x="517476" y="783558"/>
                    </a:cubicBezTo>
                    <a:cubicBezTo>
                      <a:pt x="537703" y="803304"/>
                      <a:pt x="580083" y="811491"/>
                      <a:pt x="620056" y="811491"/>
                    </a:cubicBezTo>
                    <a:cubicBezTo>
                      <a:pt x="646062" y="811491"/>
                      <a:pt x="670624" y="808120"/>
                      <a:pt x="687961" y="802340"/>
                    </a:cubicBezTo>
                    <a:cubicBezTo>
                      <a:pt x="741900" y="784521"/>
                      <a:pt x="826661" y="804748"/>
                      <a:pt x="827624" y="804748"/>
                    </a:cubicBezTo>
                    <a:lnTo>
                      <a:pt x="829069" y="798006"/>
                    </a:lnTo>
                    <a:cubicBezTo>
                      <a:pt x="825698" y="797043"/>
                      <a:pt x="741900" y="777297"/>
                      <a:pt x="685553" y="795598"/>
                    </a:cubicBezTo>
                    <a:cubicBezTo>
                      <a:pt x="642209" y="810046"/>
                      <a:pt x="552151" y="808120"/>
                      <a:pt x="521810" y="778742"/>
                    </a:cubicBezTo>
                    <a:cubicBezTo>
                      <a:pt x="512178" y="769110"/>
                      <a:pt x="509289" y="758034"/>
                      <a:pt x="513623" y="744549"/>
                    </a:cubicBezTo>
                    <a:cubicBezTo>
                      <a:pt x="535777" y="672791"/>
                      <a:pt x="715894" y="643895"/>
                      <a:pt x="821364" y="633300"/>
                    </a:cubicBezTo>
                    <a:cubicBezTo>
                      <a:pt x="905161" y="624631"/>
                      <a:pt x="955729" y="607294"/>
                      <a:pt x="979327" y="577916"/>
                    </a:cubicBezTo>
                    <a:cubicBezTo>
                      <a:pt x="992331" y="562024"/>
                      <a:pt x="997628" y="540352"/>
                      <a:pt x="994739" y="5124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CF78BB-D02B-1664-F56F-F5F81B399D66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" grpId="0"/>
      <p:bldP spid="12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&amp; How we solved them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823C05-B05B-F492-CB35-078CDB5D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3556" y="1403097"/>
            <a:ext cx="619692" cy="6196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B62EAC-E170-8713-9240-F21B7463B11C}"/>
              </a:ext>
            </a:extLst>
          </p:cNvPr>
          <p:cNvSpPr txBox="1"/>
          <p:nvPr/>
        </p:nvSpPr>
        <p:spPr>
          <a:xfrm>
            <a:off x="1809591" y="1389777"/>
            <a:ext cx="6020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Not enough data available.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Available datasets were very small.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Other datasets were video frames and didn’t have scene varieties</a:t>
            </a:r>
          </a:p>
        </p:txBody>
      </p:sp>
      <p:pic>
        <p:nvPicPr>
          <p:cNvPr id="25" name="Picture 24" descr="A hand with a fist coming out of a cracked ground&#10;&#10;Description automatically generated">
            <a:extLst>
              <a:ext uri="{FF2B5EF4-FFF2-40B4-BE49-F238E27FC236}">
                <a16:creationId xmlns:a16="http://schemas.microsoft.com/office/drawing/2014/main" id="{4DE6AB2E-C460-F61B-05EF-4768C11C9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56" y="3120712"/>
            <a:ext cx="621792" cy="6217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C5BD6C-A27A-01D4-ECCA-D6B50818C905}"/>
              </a:ext>
            </a:extLst>
          </p:cNvPr>
          <p:cNvSpPr txBox="1"/>
          <p:nvPr/>
        </p:nvSpPr>
        <p:spPr>
          <a:xfrm>
            <a:off x="1809591" y="2728467"/>
            <a:ext cx="5709236" cy="140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Extracted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the good images from the available datasets.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Resized the images to dimensions of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224x224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pixels as a preparatory step for utilization with pretrained models.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Applied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data augmentation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on the extracted images to increase the size of the dataset.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Combined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all the found images and the augmented ones into one dataset.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B6088-F4E6-AE97-8594-92528072AD50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5748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" grpId="0"/>
      <p:bldP spid="23" grpId="0" build="p"/>
      <p:bldP spid="2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598;p83">
            <a:extLst>
              <a:ext uri="{FF2B5EF4-FFF2-40B4-BE49-F238E27FC236}">
                <a16:creationId xmlns:a16="http://schemas.microsoft.com/office/drawing/2014/main" id="{EC2D3F21-453D-257E-5942-785EE07DCD1C}"/>
              </a:ext>
            </a:extLst>
          </p:cNvPr>
          <p:cNvGrpSpPr/>
          <p:nvPr/>
        </p:nvGrpSpPr>
        <p:grpSpPr>
          <a:xfrm>
            <a:off x="1836484" y="737668"/>
            <a:ext cx="5471031" cy="1244812"/>
            <a:chOff x="1808063" y="4294338"/>
            <a:chExt cx="3370782" cy="721817"/>
          </a:xfrm>
        </p:grpSpPr>
        <p:sp>
          <p:nvSpPr>
            <p:cNvPr id="5" name="Google Shape;5599;p83">
              <a:extLst>
                <a:ext uri="{FF2B5EF4-FFF2-40B4-BE49-F238E27FC236}">
                  <a16:creationId xmlns:a16="http://schemas.microsoft.com/office/drawing/2014/main" id="{5359E560-E47E-8826-26EA-D7656D7EE486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600;p83">
              <a:extLst>
                <a:ext uri="{FF2B5EF4-FFF2-40B4-BE49-F238E27FC236}">
                  <a16:creationId xmlns:a16="http://schemas.microsoft.com/office/drawing/2014/main" id="{C48C47FC-AC00-D933-5AEB-F26FBAEAF0D2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01;p83">
              <a:extLst>
                <a:ext uri="{FF2B5EF4-FFF2-40B4-BE49-F238E27FC236}">
                  <a16:creationId xmlns:a16="http://schemas.microsoft.com/office/drawing/2014/main" id="{64BC43F5-8097-8BA7-DC2D-F0FEC94E3CA4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02;p83">
              <a:extLst>
                <a:ext uri="{FF2B5EF4-FFF2-40B4-BE49-F238E27FC236}">
                  <a16:creationId xmlns:a16="http://schemas.microsoft.com/office/drawing/2014/main" id="{4820B93F-2D84-8DED-476A-0AFAB223057D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03;p83">
              <a:extLst>
                <a:ext uri="{FF2B5EF4-FFF2-40B4-BE49-F238E27FC236}">
                  <a16:creationId xmlns:a16="http://schemas.microsoft.com/office/drawing/2014/main" id="{C1B10CEE-8BCE-EA0C-2748-A3C244BAD2ED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04;p83">
              <a:extLst>
                <a:ext uri="{FF2B5EF4-FFF2-40B4-BE49-F238E27FC236}">
                  <a16:creationId xmlns:a16="http://schemas.microsoft.com/office/drawing/2014/main" id="{6E03EB7E-5CF5-2455-B125-7977702C4F29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05;p83">
              <a:extLst>
                <a:ext uri="{FF2B5EF4-FFF2-40B4-BE49-F238E27FC236}">
                  <a16:creationId xmlns:a16="http://schemas.microsoft.com/office/drawing/2014/main" id="{268C6697-5A5A-EC90-59F2-89CF14F5EDDB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06;p83">
              <a:extLst>
                <a:ext uri="{FF2B5EF4-FFF2-40B4-BE49-F238E27FC236}">
                  <a16:creationId xmlns:a16="http://schemas.microsoft.com/office/drawing/2014/main" id="{4F29886A-2A9F-1BC5-932D-807766B3B2BD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07;p83">
              <a:extLst>
                <a:ext uri="{FF2B5EF4-FFF2-40B4-BE49-F238E27FC236}">
                  <a16:creationId xmlns:a16="http://schemas.microsoft.com/office/drawing/2014/main" id="{65DD45D1-1DEB-FB39-502F-6B60D35DB8D4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08;p83">
              <a:extLst>
                <a:ext uri="{FF2B5EF4-FFF2-40B4-BE49-F238E27FC236}">
                  <a16:creationId xmlns:a16="http://schemas.microsoft.com/office/drawing/2014/main" id="{C46FD874-BBA3-C9C1-F983-E0F35F33C332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716;p66">
            <a:extLst>
              <a:ext uri="{FF2B5EF4-FFF2-40B4-BE49-F238E27FC236}">
                <a16:creationId xmlns:a16="http://schemas.microsoft.com/office/drawing/2014/main" id="{E2878FC9-233C-4B7F-00AE-0915F8C736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1316" y="3529573"/>
            <a:ext cx="42654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Preprocessing</a:t>
            </a:r>
            <a:endParaRPr sz="4200" dirty="0"/>
          </a:p>
        </p:txBody>
      </p:sp>
      <p:sp>
        <p:nvSpPr>
          <p:cNvPr id="16" name="Google Shape;1717;p66">
            <a:extLst>
              <a:ext uri="{FF2B5EF4-FFF2-40B4-BE49-F238E27FC236}">
                <a16:creationId xmlns:a16="http://schemas.microsoft.com/office/drawing/2014/main" id="{46745DFD-373E-AC9E-1A6B-8303078CA442}"/>
              </a:ext>
            </a:extLst>
          </p:cNvPr>
          <p:cNvSpPr txBox="1">
            <a:spLocks/>
          </p:cNvSpPr>
          <p:nvPr/>
        </p:nvSpPr>
        <p:spPr>
          <a:xfrm>
            <a:off x="3925016" y="2810091"/>
            <a:ext cx="9780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Onest"/>
                <a:sym typeface="Ones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57711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760C9-91C1-26E1-74BD-5DC90729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1194"/>
            <a:ext cx="7704000" cy="666531"/>
          </a:xfrm>
        </p:spPr>
        <p:txBody>
          <a:bodyPr/>
          <a:lstStyle/>
          <a:p>
            <a:r>
              <a:rPr lang="en-US" dirty="0"/>
              <a:t>Text Preprocessing</a:t>
            </a:r>
          </a:p>
        </p:txBody>
      </p:sp>
      <p:grpSp>
        <p:nvGrpSpPr>
          <p:cNvPr id="37" name="Google Shape;6779;p86">
            <a:extLst>
              <a:ext uri="{FF2B5EF4-FFF2-40B4-BE49-F238E27FC236}">
                <a16:creationId xmlns:a16="http://schemas.microsoft.com/office/drawing/2014/main" id="{CED47C22-1A0C-6AAF-E4EE-4CD935110B50}"/>
              </a:ext>
            </a:extLst>
          </p:cNvPr>
          <p:cNvGrpSpPr/>
          <p:nvPr/>
        </p:nvGrpSpPr>
        <p:grpSpPr>
          <a:xfrm>
            <a:off x="2604887" y="1337022"/>
            <a:ext cx="3596128" cy="3361453"/>
            <a:chOff x="5249100" y="1210600"/>
            <a:chExt cx="3502700" cy="2904775"/>
          </a:xfrm>
        </p:grpSpPr>
        <p:sp>
          <p:nvSpPr>
            <p:cNvPr id="38" name="Google Shape;6780;p86">
              <a:extLst>
                <a:ext uri="{FF2B5EF4-FFF2-40B4-BE49-F238E27FC236}">
                  <a16:creationId xmlns:a16="http://schemas.microsoft.com/office/drawing/2014/main" id="{27A21BA0-D6D4-53C7-9277-4E2D43538C51}"/>
                </a:ext>
              </a:extLst>
            </p:cNvPr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Text Cleaning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Google Shape;6781;p86">
              <a:extLst>
                <a:ext uri="{FF2B5EF4-FFF2-40B4-BE49-F238E27FC236}">
                  <a16:creationId xmlns:a16="http://schemas.microsoft.com/office/drawing/2014/main" id="{0B2FBD4F-1ACC-4D18-9E22-64E5F32DFCE8}"/>
                </a:ext>
              </a:extLst>
            </p:cNvPr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Remove</a:t>
              </a:r>
              <a: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Abbreviations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Google Shape;6782;p86">
              <a:extLst>
                <a:ext uri="{FF2B5EF4-FFF2-40B4-BE49-F238E27FC236}">
                  <a16:creationId xmlns:a16="http://schemas.microsoft.com/office/drawing/2014/main" id="{5666C59D-5F21-D450-43C3-8BEB5B6623EE}"/>
                </a:ext>
              </a:extLst>
            </p:cNvPr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Splitting Data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Google Shape;6783;p86">
              <a:extLst>
                <a:ext uri="{FF2B5EF4-FFF2-40B4-BE49-F238E27FC236}">
                  <a16:creationId xmlns:a16="http://schemas.microsoft.com/office/drawing/2014/main" id="{750F2802-8655-418D-AFDB-1C1FC4F98E1A}"/>
                </a:ext>
              </a:extLst>
            </p:cNvPr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Preprocessor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2" name="Google Shape;6784;p86">
              <a:extLst>
                <a:ext uri="{FF2B5EF4-FFF2-40B4-BE49-F238E27FC236}">
                  <a16:creationId xmlns:a16="http://schemas.microsoft.com/office/drawing/2014/main" id="{5D5A668F-166B-A606-29D2-E9A66BE2B1B0}"/>
                </a:ext>
              </a:extLst>
            </p:cNvPr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3" name="Google Shape;6785;p86">
              <a:extLst>
                <a:ext uri="{FF2B5EF4-FFF2-40B4-BE49-F238E27FC236}">
                  <a16:creationId xmlns:a16="http://schemas.microsoft.com/office/drawing/2014/main" id="{34E66B15-9D3F-31D6-FB1E-B2522AD93153}"/>
                </a:ext>
              </a:extLst>
            </p:cNvPr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4" name="Google Shape;6786;p86">
              <a:extLst>
                <a:ext uri="{FF2B5EF4-FFF2-40B4-BE49-F238E27FC236}">
                  <a16:creationId xmlns:a16="http://schemas.microsoft.com/office/drawing/2014/main" id="{AD36DA52-B727-DF20-D60E-2C64821BD18E}"/>
                </a:ext>
              </a:extLst>
            </p:cNvPr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solidFill>
              <a:schemeClr val="tx2"/>
            </a:solidFill>
            <a:ln w="19050" cap="flat" cmpd="sng">
              <a:solidFill>
                <a:schemeClr val="tx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5" name="Google Shape;6787;p86">
              <a:extLst>
                <a:ext uri="{FF2B5EF4-FFF2-40B4-BE49-F238E27FC236}">
                  <a16:creationId xmlns:a16="http://schemas.microsoft.com/office/drawing/2014/main" id="{898D3A5F-0D1A-AC68-9383-AFF41A09858F}"/>
                </a:ext>
              </a:extLst>
            </p:cNvPr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46" name="Google Shape;6788;p86">
              <a:extLst>
                <a:ext uri="{FF2B5EF4-FFF2-40B4-BE49-F238E27FC236}">
                  <a16:creationId xmlns:a16="http://schemas.microsoft.com/office/drawing/2014/main" id="{210573EB-92A2-37AF-D611-B2BB60667A6A}"/>
                </a:ext>
              </a:extLst>
            </p:cNvPr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F35C0D5-8902-D0A2-4B26-5C730ADA8BE2}"/>
              </a:ext>
            </a:extLst>
          </p:cNvPr>
          <p:cNvSpPr txBox="1"/>
          <p:nvPr/>
        </p:nvSpPr>
        <p:spPr>
          <a:xfrm>
            <a:off x="6302234" y="879580"/>
            <a:ext cx="2655179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We created a preprocessing pipeline to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remove any irrelevant data 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from our dataset by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removing numbers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,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symbols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, and any symbols related specially for our dataset, like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mentions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and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retweets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84B6E6-3D70-7624-2204-FBE8667DE39D}"/>
              </a:ext>
            </a:extLst>
          </p:cNvPr>
          <p:cNvSpPr txBox="1"/>
          <p:nvPr/>
        </p:nvSpPr>
        <p:spPr>
          <a:xfrm>
            <a:off x="297824" y="1800190"/>
            <a:ext cx="2191391" cy="1447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r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Replaced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any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abbreviated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words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present with their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elaborated versions 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to try and capture the full meaning behind the text.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785746-16A5-BEC3-090C-DE273E795178}"/>
              </a:ext>
            </a:extLst>
          </p:cNvPr>
          <p:cNvSpPr txBox="1"/>
          <p:nvPr/>
        </p:nvSpPr>
        <p:spPr>
          <a:xfrm>
            <a:off x="6290821" y="3033977"/>
            <a:ext cx="2489559" cy="117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Split the dataset into </a:t>
            </a:r>
          </a:p>
          <a:p>
            <a:pPr indent="0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Train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: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60%</a:t>
            </a:r>
          </a:p>
          <a:p>
            <a:pPr indent="0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Test: 20%</a:t>
            </a:r>
          </a:p>
          <a:p>
            <a:pPr indent="0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Validation: 20%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62F848-75A7-B102-935F-8312AEEC8CEB}"/>
              </a:ext>
            </a:extLst>
          </p:cNvPr>
          <p:cNvSpPr txBox="1"/>
          <p:nvPr/>
        </p:nvSpPr>
        <p:spPr>
          <a:xfrm>
            <a:off x="474804" y="3621473"/>
            <a:ext cx="2555519" cy="117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r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Used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DistilBERT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preprocessor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with the preset data that contains a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tokenizer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and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pads the text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1C4F0-D975-ED3E-A1D4-F7F8AD67876E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06712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8" grpId="0"/>
      <p:bldP spid="50" grpId="0"/>
      <p:bldP spid="52" grpId="0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02760C9-91C1-26E1-74BD-5DC90729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1194"/>
            <a:ext cx="7704000" cy="666531"/>
          </a:xfrm>
        </p:spPr>
        <p:txBody>
          <a:bodyPr/>
          <a:lstStyle/>
          <a:p>
            <a:r>
              <a:rPr lang="en-US" dirty="0"/>
              <a:t>Binary Image Preprocessing</a:t>
            </a:r>
          </a:p>
        </p:txBody>
      </p:sp>
      <p:grpSp>
        <p:nvGrpSpPr>
          <p:cNvPr id="15" name="Google Shape;6779;p86">
            <a:extLst>
              <a:ext uri="{FF2B5EF4-FFF2-40B4-BE49-F238E27FC236}">
                <a16:creationId xmlns:a16="http://schemas.microsoft.com/office/drawing/2014/main" id="{CED47C22-1A0C-6AAF-E4EE-4CD935110B50}"/>
              </a:ext>
            </a:extLst>
          </p:cNvPr>
          <p:cNvGrpSpPr/>
          <p:nvPr/>
        </p:nvGrpSpPr>
        <p:grpSpPr>
          <a:xfrm>
            <a:off x="2604887" y="1391176"/>
            <a:ext cx="3703706" cy="3307300"/>
            <a:chOff x="5249100" y="1842998"/>
            <a:chExt cx="3502700" cy="2272377"/>
          </a:xfrm>
        </p:grpSpPr>
        <p:sp>
          <p:nvSpPr>
            <p:cNvPr id="16" name="Google Shape;6781;p86">
              <a:extLst>
                <a:ext uri="{FF2B5EF4-FFF2-40B4-BE49-F238E27FC236}">
                  <a16:creationId xmlns:a16="http://schemas.microsoft.com/office/drawing/2014/main" id="{0B2FBD4F-1ACC-4D18-9E22-64E5F32DFCE8}"/>
                </a:ext>
              </a:extLst>
            </p:cNvPr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Splitting Data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6782;p86">
              <a:extLst>
                <a:ext uri="{FF2B5EF4-FFF2-40B4-BE49-F238E27FC236}">
                  <a16:creationId xmlns:a16="http://schemas.microsoft.com/office/drawing/2014/main" id="{5666C59D-5F21-D450-43C3-8BEB5B6623EE}"/>
                </a:ext>
              </a:extLst>
            </p:cNvPr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Keras</a:t>
              </a:r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Internal Module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6783;p86">
              <a:extLst>
                <a:ext uri="{FF2B5EF4-FFF2-40B4-BE49-F238E27FC236}">
                  <a16:creationId xmlns:a16="http://schemas.microsoft.com/office/drawing/2014/main" id="{750F2802-8655-418D-AFDB-1C1FC4F98E1A}"/>
                </a:ext>
              </a:extLst>
            </p:cNvPr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Resizing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9" name="Google Shape;6784;p86">
              <a:extLst>
                <a:ext uri="{FF2B5EF4-FFF2-40B4-BE49-F238E27FC236}">
                  <a16:creationId xmlns:a16="http://schemas.microsoft.com/office/drawing/2014/main" id="{5D5A668F-166B-A606-29D2-E9A66BE2B1B0}"/>
                </a:ext>
              </a:extLst>
            </p:cNvPr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0" name="Google Shape;6786;p86">
              <a:extLst>
                <a:ext uri="{FF2B5EF4-FFF2-40B4-BE49-F238E27FC236}">
                  <a16:creationId xmlns:a16="http://schemas.microsoft.com/office/drawing/2014/main" id="{AD36DA52-B727-DF20-D60E-2C64821BD18E}"/>
                </a:ext>
              </a:extLst>
            </p:cNvPr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solidFill>
              <a:schemeClr val="tx2"/>
            </a:solidFill>
            <a:ln w="19050" cap="flat" cmpd="sng">
              <a:solidFill>
                <a:schemeClr val="tx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1" name="Google Shape;6787;p86">
              <a:extLst>
                <a:ext uri="{FF2B5EF4-FFF2-40B4-BE49-F238E27FC236}">
                  <a16:creationId xmlns:a16="http://schemas.microsoft.com/office/drawing/2014/main" id="{898D3A5F-0D1A-AC68-9383-AFF41A09858F}"/>
                </a:ext>
              </a:extLst>
            </p:cNvPr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2" name="Google Shape;6788;p86">
              <a:extLst>
                <a:ext uri="{FF2B5EF4-FFF2-40B4-BE49-F238E27FC236}">
                  <a16:creationId xmlns:a16="http://schemas.microsoft.com/office/drawing/2014/main" id="{210573EB-92A2-37AF-D611-B2BB60667A6A}"/>
                </a:ext>
              </a:extLst>
            </p:cNvPr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5C0D5-8902-D0A2-4B26-5C730ADA8BE2}"/>
              </a:ext>
            </a:extLst>
          </p:cNvPr>
          <p:cNvSpPr txBox="1"/>
          <p:nvPr/>
        </p:nvSpPr>
        <p:spPr>
          <a:xfrm>
            <a:off x="6318371" y="1577379"/>
            <a:ext cx="2655179" cy="2831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Used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keras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internal module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to generate our images form our dataset directory.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The main benefit of using this approach is that it perform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basic data augmentation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like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rotation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,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flipping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, etc., which helps in improving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model generalization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, also it can work with the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RGB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Images.</a:t>
            </a:r>
            <a:endParaRPr lang="zh-CN" altLang="en-US" sz="1200" noProof="1">
              <a:solidFill>
                <a:srgbClr val="47494B">
                  <a:lumMod val="50000"/>
                  <a:lumOff val="50000"/>
                </a:srgbClr>
              </a:solidFill>
              <a:latin typeface="Open Sans" panose="020B0606030504020204" pitchFamily="34" charset="0"/>
              <a:ea typeface="Montserrat" panose="00000500000000000000" charset="0"/>
              <a:cs typeface="Open Sans" panose="020B0606030504020204" pitchFamily="34" charset="0"/>
              <a:sym typeface="Montserrat" panose="0000050000000000000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84B6E6-3D70-7624-2204-FBE8667DE39D}"/>
              </a:ext>
            </a:extLst>
          </p:cNvPr>
          <p:cNvSpPr txBox="1"/>
          <p:nvPr/>
        </p:nvSpPr>
        <p:spPr>
          <a:xfrm>
            <a:off x="408607" y="1851039"/>
            <a:ext cx="2191391" cy="117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r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Split the dataset into </a:t>
            </a:r>
          </a:p>
          <a:p>
            <a:pPr indent="0" algn="r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Train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: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60%</a:t>
            </a:r>
          </a:p>
          <a:p>
            <a:pPr indent="0" algn="r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Test: 20%</a:t>
            </a:r>
          </a:p>
          <a:p>
            <a:pPr indent="0" algn="r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Validation: 20%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62F848-75A7-B102-935F-8312AEEC8CEB}"/>
              </a:ext>
            </a:extLst>
          </p:cNvPr>
          <p:cNvSpPr txBox="1"/>
          <p:nvPr/>
        </p:nvSpPr>
        <p:spPr>
          <a:xfrm>
            <a:off x="595907" y="3685000"/>
            <a:ext cx="2555519" cy="61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r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We also resized our images to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224 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x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224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.</a:t>
            </a:r>
            <a:endParaRPr lang="zh-CN" altLang="en-US" sz="1200" noProof="1">
              <a:solidFill>
                <a:prstClr val="black"/>
              </a:solidFill>
              <a:latin typeface="Open Sans" panose="020B0606030504020204" pitchFamily="34" charset="0"/>
              <a:ea typeface="Montserrat" panose="00000500000000000000" charset="0"/>
              <a:cs typeface="Open Sans" panose="020B0606030504020204" pitchFamily="34" charset="0"/>
              <a:sym typeface="Montserrat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ADF24-C33E-D09E-292B-A6E7AF8D6F6A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80402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651D7D-E679-DDC2-42A9-F6910885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1194"/>
            <a:ext cx="7704000" cy="666531"/>
          </a:xfrm>
        </p:spPr>
        <p:txBody>
          <a:bodyPr/>
          <a:lstStyle/>
          <a:p>
            <a:pPr algn="l"/>
            <a:r>
              <a:rPr lang="en-US" dirty="0"/>
              <a:t>Multiclass Image Preprocessing</a:t>
            </a:r>
          </a:p>
        </p:txBody>
      </p:sp>
      <p:grpSp>
        <p:nvGrpSpPr>
          <p:cNvPr id="30" name="Google Shape;6779;p86">
            <a:extLst>
              <a:ext uri="{FF2B5EF4-FFF2-40B4-BE49-F238E27FC236}">
                <a16:creationId xmlns:a16="http://schemas.microsoft.com/office/drawing/2014/main" id="{4536CB54-C692-556B-9F42-78654FB4F57B}"/>
              </a:ext>
            </a:extLst>
          </p:cNvPr>
          <p:cNvGrpSpPr/>
          <p:nvPr/>
        </p:nvGrpSpPr>
        <p:grpSpPr>
          <a:xfrm>
            <a:off x="2604887" y="1337022"/>
            <a:ext cx="3596128" cy="3361453"/>
            <a:chOff x="5249100" y="1210600"/>
            <a:chExt cx="3502700" cy="2904775"/>
          </a:xfrm>
        </p:grpSpPr>
        <p:sp>
          <p:nvSpPr>
            <p:cNvPr id="31" name="Google Shape;6780;p86">
              <a:extLst>
                <a:ext uri="{FF2B5EF4-FFF2-40B4-BE49-F238E27FC236}">
                  <a16:creationId xmlns:a16="http://schemas.microsoft.com/office/drawing/2014/main" id="{37AC322F-BCCA-8866-5081-5600901C934F}"/>
                </a:ext>
              </a:extLst>
            </p:cNvPr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Splitting Data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Google Shape;6781;p86">
              <a:extLst>
                <a:ext uri="{FF2B5EF4-FFF2-40B4-BE49-F238E27FC236}">
                  <a16:creationId xmlns:a16="http://schemas.microsoft.com/office/drawing/2014/main" id="{2749426E-5780-1356-6033-028048EE4E1E}"/>
                </a:ext>
              </a:extLst>
            </p:cNvPr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Keras</a:t>
              </a:r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ImageDataGenerator</a:t>
              </a:r>
              <a:endPara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Google Shape;6782;p86">
              <a:extLst>
                <a:ext uri="{FF2B5EF4-FFF2-40B4-BE49-F238E27FC236}">
                  <a16:creationId xmlns:a16="http://schemas.microsoft.com/office/drawing/2014/main" id="{29AC876F-A78E-4D59-C39A-9635A66F0721}"/>
                </a:ext>
              </a:extLst>
            </p:cNvPr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efficientnet_v2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Google Shape;6783;p86">
              <a:extLst>
                <a:ext uri="{FF2B5EF4-FFF2-40B4-BE49-F238E27FC236}">
                  <a16:creationId xmlns:a16="http://schemas.microsoft.com/office/drawing/2014/main" id="{73667497-B674-2378-32E6-3D3B444BA4AE}"/>
                </a:ext>
              </a:extLst>
            </p:cNvPr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Resizing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5" name="Google Shape;6784;p86">
              <a:extLst>
                <a:ext uri="{FF2B5EF4-FFF2-40B4-BE49-F238E27FC236}">
                  <a16:creationId xmlns:a16="http://schemas.microsoft.com/office/drawing/2014/main" id="{5F54B18D-168B-F508-38A8-38AACDAC97BB}"/>
                </a:ext>
              </a:extLst>
            </p:cNvPr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6" name="Google Shape;6785;p86">
              <a:extLst>
                <a:ext uri="{FF2B5EF4-FFF2-40B4-BE49-F238E27FC236}">
                  <a16:creationId xmlns:a16="http://schemas.microsoft.com/office/drawing/2014/main" id="{5C685A02-D590-C110-5B79-08F701C536B3}"/>
                </a:ext>
              </a:extLst>
            </p:cNvPr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7" name="Google Shape;6786;p86">
              <a:extLst>
                <a:ext uri="{FF2B5EF4-FFF2-40B4-BE49-F238E27FC236}">
                  <a16:creationId xmlns:a16="http://schemas.microsoft.com/office/drawing/2014/main" id="{8F9F953E-147D-4902-FB11-40F2764F0C32}"/>
                </a:ext>
              </a:extLst>
            </p:cNvPr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solidFill>
              <a:schemeClr val="tx2"/>
            </a:solidFill>
            <a:ln w="19050" cap="flat" cmpd="sng">
              <a:solidFill>
                <a:schemeClr val="tx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8" name="Google Shape;6787;p86">
              <a:extLst>
                <a:ext uri="{FF2B5EF4-FFF2-40B4-BE49-F238E27FC236}">
                  <a16:creationId xmlns:a16="http://schemas.microsoft.com/office/drawing/2014/main" id="{78898D9A-0287-BBCF-BE81-35C67DBB057F}"/>
                </a:ext>
              </a:extLst>
            </p:cNvPr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9" name="Google Shape;6788;p86">
              <a:extLst>
                <a:ext uri="{FF2B5EF4-FFF2-40B4-BE49-F238E27FC236}">
                  <a16:creationId xmlns:a16="http://schemas.microsoft.com/office/drawing/2014/main" id="{A7D2FC60-F054-D7AB-6389-C63F92EAB6B6}"/>
                </a:ext>
              </a:extLst>
            </p:cNvPr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8DAA24C-4D8E-361B-E1D9-507C83344071}"/>
              </a:ext>
            </a:extLst>
          </p:cNvPr>
          <p:cNvSpPr txBox="1"/>
          <p:nvPr/>
        </p:nvSpPr>
        <p:spPr>
          <a:xfrm>
            <a:off x="6277986" y="1328692"/>
            <a:ext cx="2655179" cy="117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Split the dataset into </a:t>
            </a:r>
          </a:p>
          <a:p>
            <a:pPr indent="0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Train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: </a:t>
            </a: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70%</a:t>
            </a:r>
          </a:p>
          <a:p>
            <a:pPr indent="0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Test: 20%</a:t>
            </a:r>
          </a:p>
          <a:p>
            <a:pPr indent="0">
              <a:lnSpc>
                <a:spcPct val="150000"/>
              </a:lnSpc>
              <a:defRPr/>
            </a:pPr>
            <a:r>
              <a:rPr lang="en-US" altLang="zh-CN" sz="12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Validation: 10%</a:t>
            </a:r>
            <a:r>
              <a:rPr lang="en-US" altLang="zh-CN" sz="1200" noProof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CDC4CD-818E-DA97-CD0F-B94E3EC78478}"/>
              </a:ext>
            </a:extLst>
          </p:cNvPr>
          <p:cNvSpPr txBox="1"/>
          <p:nvPr/>
        </p:nvSpPr>
        <p:spPr>
          <a:xfrm>
            <a:off x="297824" y="1800190"/>
            <a:ext cx="2191391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r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we used keras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ImageDataGenerator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to generate our images while using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efficientnet_v2 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preprocessor as the preprocessing function.</a:t>
            </a:r>
            <a:endParaRPr lang="en-US" altLang="zh-CN" sz="1200" noProof="1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 panose="00000500000000000000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F0374-F418-4B62-F02E-B287806BC67B}"/>
              </a:ext>
            </a:extLst>
          </p:cNvPr>
          <p:cNvSpPr txBox="1"/>
          <p:nvPr/>
        </p:nvSpPr>
        <p:spPr>
          <a:xfrm>
            <a:off x="6263314" y="2800086"/>
            <a:ext cx="2684522" cy="1169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The main benefit of using efficientnet_v2 is that it applies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Normalization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to the data and can work with the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RGB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Images.</a:t>
            </a:r>
            <a:endParaRPr lang="zh-CN" altLang="en-US" sz="1200" noProof="1">
              <a:solidFill>
                <a:srgbClr val="47494B">
                  <a:lumMod val="50000"/>
                  <a:lumOff val="50000"/>
                </a:srgbClr>
              </a:solidFill>
              <a:latin typeface="Open Sans" panose="020B0606030504020204" pitchFamily="34" charset="0"/>
              <a:ea typeface="Montserrat" panose="00000500000000000000" charset="0"/>
              <a:cs typeface="Open Sans" panose="020B0606030504020204" pitchFamily="34" charset="0"/>
              <a:sym typeface="Montserrat" panose="0000050000000000000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6EE668-4767-1315-7237-2972E6F045E4}"/>
              </a:ext>
            </a:extLst>
          </p:cNvPr>
          <p:cNvSpPr txBox="1"/>
          <p:nvPr/>
        </p:nvSpPr>
        <p:spPr>
          <a:xfrm>
            <a:off x="570761" y="3829643"/>
            <a:ext cx="2555519" cy="61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r">
              <a:lnSpc>
                <a:spcPct val="150000"/>
              </a:lnSpc>
              <a:defRPr/>
            </a:pP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We also resized our images to 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224 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x</a:t>
            </a:r>
            <a:r>
              <a:rPr lang="en-US" altLang="zh-CN" sz="1200" b="1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224</a:t>
            </a:r>
            <a:r>
              <a:rPr lang="en-US" altLang="zh-CN" sz="1200" noProof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.</a:t>
            </a:r>
            <a:endParaRPr lang="zh-CN" altLang="en-US" sz="1200" noProof="1">
              <a:solidFill>
                <a:prstClr val="black"/>
              </a:solidFill>
              <a:latin typeface="Open Sans" panose="020B0606030504020204" pitchFamily="34" charset="0"/>
              <a:ea typeface="Montserrat" panose="00000500000000000000" charset="0"/>
              <a:cs typeface="Open Sans" panose="020B0606030504020204" pitchFamily="34" charset="0"/>
              <a:sym typeface="Montserrat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65A50-C072-0C41-48A2-51BE2A9F2F9B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15643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/>
      <p:bldP spid="41" grpId="0"/>
      <p:bldP spid="42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57"/>
          <p:cNvGrpSpPr/>
          <p:nvPr/>
        </p:nvGrpSpPr>
        <p:grpSpPr>
          <a:xfrm>
            <a:off x="773936" y="945570"/>
            <a:ext cx="4227548" cy="3074062"/>
            <a:chOff x="331763" y="414153"/>
            <a:chExt cx="6903246" cy="5019697"/>
          </a:xfrm>
        </p:grpSpPr>
        <p:sp>
          <p:nvSpPr>
            <p:cNvPr id="1379" name="Google Shape;1379;p5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7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57"/>
          <p:cNvSpPr txBox="1">
            <a:spLocks noGrp="1"/>
          </p:cNvSpPr>
          <p:nvPr>
            <p:ph type="title"/>
          </p:nvPr>
        </p:nvSpPr>
        <p:spPr>
          <a:xfrm>
            <a:off x="6045987" y="2309103"/>
            <a:ext cx="2650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Applied Models</a:t>
            </a:r>
            <a:endParaRPr sz="4200" dirty="0"/>
          </a:p>
        </p:txBody>
      </p:sp>
      <p:sp>
        <p:nvSpPr>
          <p:cNvPr id="4" name="Google Shape;1717;p66">
            <a:extLst>
              <a:ext uri="{FF2B5EF4-FFF2-40B4-BE49-F238E27FC236}">
                <a16:creationId xmlns:a16="http://schemas.microsoft.com/office/drawing/2014/main" id="{2DB6A026-77A4-BD3B-4D0F-397DA1E41AA2}"/>
              </a:ext>
            </a:extLst>
          </p:cNvPr>
          <p:cNvSpPr txBox="1">
            <a:spLocks/>
          </p:cNvSpPr>
          <p:nvPr/>
        </p:nvSpPr>
        <p:spPr>
          <a:xfrm>
            <a:off x="6045987" y="1176090"/>
            <a:ext cx="9780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Onest"/>
                <a:sym typeface="Onest"/>
              </a:rPr>
              <a:t>05</a:t>
            </a:r>
          </a:p>
        </p:txBody>
      </p:sp>
      <p:grpSp>
        <p:nvGrpSpPr>
          <p:cNvPr id="5" name="Google Shape;6280;p85">
            <a:extLst>
              <a:ext uri="{FF2B5EF4-FFF2-40B4-BE49-F238E27FC236}">
                <a16:creationId xmlns:a16="http://schemas.microsoft.com/office/drawing/2014/main" id="{95790533-27AE-86BE-C4BE-6DAFD402EF99}"/>
              </a:ext>
            </a:extLst>
          </p:cNvPr>
          <p:cNvGrpSpPr/>
          <p:nvPr/>
        </p:nvGrpSpPr>
        <p:grpSpPr>
          <a:xfrm>
            <a:off x="1507029" y="1299392"/>
            <a:ext cx="2760473" cy="2096780"/>
            <a:chOff x="7617850" y="2063282"/>
            <a:chExt cx="799565" cy="670282"/>
          </a:xfrm>
          <a:solidFill>
            <a:schemeClr val="bg1"/>
          </a:solidFill>
        </p:grpSpPr>
        <p:cxnSp>
          <p:nvCxnSpPr>
            <p:cNvPr id="6" name="Google Shape;6281;p85">
              <a:extLst>
                <a:ext uri="{FF2B5EF4-FFF2-40B4-BE49-F238E27FC236}">
                  <a16:creationId xmlns:a16="http://schemas.microsoft.com/office/drawing/2014/main" id="{B394CDB0-A4CD-0151-6CD9-44740384EB6B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6282;p85">
              <a:extLst>
                <a:ext uri="{FF2B5EF4-FFF2-40B4-BE49-F238E27FC236}">
                  <a16:creationId xmlns:a16="http://schemas.microsoft.com/office/drawing/2014/main" id="{380D0697-3FFD-D934-3FE5-72816E6329AC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283;p85">
              <a:extLst>
                <a:ext uri="{FF2B5EF4-FFF2-40B4-BE49-F238E27FC236}">
                  <a16:creationId xmlns:a16="http://schemas.microsoft.com/office/drawing/2014/main" id="{19A0D066-CB42-9AD2-148F-9201FF43EB98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284;p85">
              <a:extLst>
                <a:ext uri="{FF2B5EF4-FFF2-40B4-BE49-F238E27FC236}">
                  <a16:creationId xmlns:a16="http://schemas.microsoft.com/office/drawing/2014/main" id="{DB32A57C-A9BF-617A-16FE-479393CDC55E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285;p85">
              <a:extLst>
                <a:ext uri="{FF2B5EF4-FFF2-40B4-BE49-F238E27FC236}">
                  <a16:creationId xmlns:a16="http://schemas.microsoft.com/office/drawing/2014/main" id="{C787B337-A4C9-2803-5F08-5C9083D4613B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6286;p85">
              <a:extLst>
                <a:ext uri="{FF2B5EF4-FFF2-40B4-BE49-F238E27FC236}">
                  <a16:creationId xmlns:a16="http://schemas.microsoft.com/office/drawing/2014/main" id="{5A32B5BC-83B6-C197-0523-95FEB1643E78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" name="Google Shape;6287;p85">
              <a:extLst>
                <a:ext uri="{FF2B5EF4-FFF2-40B4-BE49-F238E27FC236}">
                  <a16:creationId xmlns:a16="http://schemas.microsoft.com/office/drawing/2014/main" id="{D7E3C345-0A85-8445-3E6F-A6BB9FFC4A98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  <a:grpFill/>
          </p:grpSpPr>
          <p:grpSp>
            <p:nvGrpSpPr>
              <p:cNvPr id="13" name="Google Shape;6288;p85">
                <a:extLst>
                  <a:ext uri="{FF2B5EF4-FFF2-40B4-BE49-F238E27FC236}">
                    <a16:creationId xmlns:a16="http://schemas.microsoft.com/office/drawing/2014/main" id="{BC45404C-316E-4498-B0F1-10CE0A88913E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19" name="Google Shape;6289;p85">
                  <a:extLst>
                    <a:ext uri="{FF2B5EF4-FFF2-40B4-BE49-F238E27FC236}">
                      <a16:creationId xmlns:a16="http://schemas.microsoft.com/office/drawing/2014/main" id="{11293697-628B-F573-1894-BB43889A78CD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290;p85">
                  <a:extLst>
                    <a:ext uri="{FF2B5EF4-FFF2-40B4-BE49-F238E27FC236}">
                      <a16:creationId xmlns:a16="http://schemas.microsoft.com/office/drawing/2014/main" id="{0C291398-28E8-6C84-465C-7D6A06C65D57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291;p85">
                  <a:extLst>
                    <a:ext uri="{FF2B5EF4-FFF2-40B4-BE49-F238E27FC236}">
                      <a16:creationId xmlns:a16="http://schemas.microsoft.com/office/drawing/2014/main" id="{6DB5CDDA-210C-338F-BB0D-1E793CF40F87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292;p85">
                  <a:extLst>
                    <a:ext uri="{FF2B5EF4-FFF2-40B4-BE49-F238E27FC236}">
                      <a16:creationId xmlns:a16="http://schemas.microsoft.com/office/drawing/2014/main" id="{28092A2F-C3CF-ED4A-8EAB-21E49F0FDCF3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6293;p85">
                <a:extLst>
                  <a:ext uri="{FF2B5EF4-FFF2-40B4-BE49-F238E27FC236}">
                    <a16:creationId xmlns:a16="http://schemas.microsoft.com/office/drawing/2014/main" id="{093DCFBE-5F76-61F1-8498-C9FF6D82BB75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15" name="Google Shape;6294;p85">
                  <a:extLst>
                    <a:ext uri="{FF2B5EF4-FFF2-40B4-BE49-F238E27FC236}">
                      <a16:creationId xmlns:a16="http://schemas.microsoft.com/office/drawing/2014/main" id="{FE7503FD-69B8-BE23-C1EE-5DB6F5DF91B5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295;p85">
                  <a:extLst>
                    <a:ext uri="{FF2B5EF4-FFF2-40B4-BE49-F238E27FC236}">
                      <a16:creationId xmlns:a16="http://schemas.microsoft.com/office/drawing/2014/main" id="{108577FD-D9A5-7925-12CA-69217658C2A9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296;p85">
                  <a:extLst>
                    <a:ext uri="{FF2B5EF4-FFF2-40B4-BE49-F238E27FC236}">
                      <a16:creationId xmlns:a16="http://schemas.microsoft.com/office/drawing/2014/main" id="{FD27E0C1-3937-0434-42F7-59B1002C1B77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297;p85">
                  <a:extLst>
                    <a:ext uri="{FF2B5EF4-FFF2-40B4-BE49-F238E27FC236}">
                      <a16:creationId xmlns:a16="http://schemas.microsoft.com/office/drawing/2014/main" id="{7D996148-9B26-C0AD-C1D5-79C387037DEF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617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4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569;p83">
            <a:extLst>
              <a:ext uri="{FF2B5EF4-FFF2-40B4-BE49-F238E27FC236}">
                <a16:creationId xmlns:a16="http://schemas.microsoft.com/office/drawing/2014/main" id="{9FEE690C-6317-3584-3AE4-01AF1572FE39}"/>
              </a:ext>
            </a:extLst>
          </p:cNvPr>
          <p:cNvGrpSpPr/>
          <p:nvPr/>
        </p:nvGrpSpPr>
        <p:grpSpPr>
          <a:xfrm>
            <a:off x="1990783" y="1231628"/>
            <a:ext cx="5162433" cy="2096260"/>
            <a:chOff x="5194708" y="3484366"/>
            <a:chExt cx="2369266" cy="987304"/>
          </a:xfrm>
        </p:grpSpPr>
        <p:grpSp>
          <p:nvGrpSpPr>
            <p:cNvPr id="6" name="Google Shape;5574;p83">
              <a:extLst>
                <a:ext uri="{FF2B5EF4-FFF2-40B4-BE49-F238E27FC236}">
                  <a16:creationId xmlns:a16="http://schemas.microsoft.com/office/drawing/2014/main" id="{583A2016-1BE4-C717-9B7C-E2A27DA722B4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15" name="Google Shape;5575;p83">
                <a:extLst>
                  <a:ext uri="{FF2B5EF4-FFF2-40B4-BE49-F238E27FC236}">
                    <a16:creationId xmlns:a16="http://schemas.microsoft.com/office/drawing/2014/main" id="{34F6B732-0B96-6821-0F29-1F6B13EDB3F4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Multiclass Image Model</a:t>
                </a:r>
                <a:endParaRPr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Google Shape;5576;p83">
                <a:extLst>
                  <a:ext uri="{FF2B5EF4-FFF2-40B4-BE49-F238E27FC236}">
                    <a16:creationId xmlns:a16="http://schemas.microsoft.com/office/drawing/2014/main" id="{2924D728-455F-7C94-B4C4-578E2693E956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Google Shape;5577;p83">
                <a:extLst>
                  <a:ext uri="{FF2B5EF4-FFF2-40B4-BE49-F238E27FC236}">
                    <a16:creationId xmlns:a16="http://schemas.microsoft.com/office/drawing/2014/main" id="{6DDC7628-3CF8-44FE-DBBA-1D80C2F8CA3F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oogle Shape;5578;p83">
              <a:extLst>
                <a:ext uri="{FF2B5EF4-FFF2-40B4-BE49-F238E27FC236}">
                  <a16:creationId xmlns:a16="http://schemas.microsoft.com/office/drawing/2014/main" id="{2943C3C1-7FFF-7FC3-B2E6-7C53FC0FD414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2" name="Google Shape;5579;p83">
                <a:extLst>
                  <a:ext uri="{FF2B5EF4-FFF2-40B4-BE49-F238E27FC236}">
                    <a16:creationId xmlns:a16="http://schemas.microsoft.com/office/drawing/2014/main" id="{79AE2B8F-3735-89B7-E05C-7D826DEFBC51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Binary Image Model</a:t>
                </a:r>
                <a:endParaRPr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Google Shape;5580;p83">
                <a:extLst>
                  <a:ext uri="{FF2B5EF4-FFF2-40B4-BE49-F238E27FC236}">
                    <a16:creationId xmlns:a16="http://schemas.microsoft.com/office/drawing/2014/main" id="{49B7F80F-6FAD-1CF7-8AC8-CA92C2C12090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Google Shape;5581;p83">
                <a:extLst>
                  <a:ext uri="{FF2B5EF4-FFF2-40B4-BE49-F238E27FC236}">
                    <a16:creationId xmlns:a16="http://schemas.microsoft.com/office/drawing/2014/main" id="{97D66641-DDC4-8D2F-A860-7602E5A46C2C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oogle Shape;5582;p83">
              <a:extLst>
                <a:ext uri="{FF2B5EF4-FFF2-40B4-BE49-F238E27FC236}">
                  <a16:creationId xmlns:a16="http://schemas.microsoft.com/office/drawing/2014/main" id="{901CDAF4-ED99-A4F5-9540-79591E1F6C73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9" name="Google Shape;5583;p83">
                <a:extLst>
                  <a:ext uri="{FF2B5EF4-FFF2-40B4-BE49-F238E27FC236}">
                    <a16:creationId xmlns:a16="http://schemas.microsoft.com/office/drawing/2014/main" id="{F8EA9B4A-FB16-617F-E8F1-11C7E383F376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Text Model</a:t>
                </a:r>
                <a:endParaRPr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Google Shape;5584;p83">
                <a:extLst>
                  <a:ext uri="{FF2B5EF4-FFF2-40B4-BE49-F238E27FC236}">
                    <a16:creationId xmlns:a16="http://schemas.microsoft.com/office/drawing/2014/main" id="{0F6AD204-0E8E-6EBD-6D2E-72C43450E547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Google Shape;5585;p83">
                <a:extLst>
                  <a:ext uri="{FF2B5EF4-FFF2-40B4-BE49-F238E27FC236}">
                    <a16:creationId xmlns:a16="http://schemas.microsoft.com/office/drawing/2014/main" id="{081030C2-7DA9-339F-1A2C-3484F7953412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BC7F2B2E-8DF1-0992-9FE7-0C0ECF08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1194"/>
            <a:ext cx="7704000" cy="666531"/>
          </a:xfrm>
        </p:spPr>
        <p:txBody>
          <a:bodyPr/>
          <a:lstStyle/>
          <a:p>
            <a:pPr algn="l"/>
            <a:r>
              <a:rPr lang="en-US" dirty="0"/>
              <a:t>Applied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8029A1-43A7-FFFD-B0F0-596EC04B536C}"/>
              </a:ext>
            </a:extLst>
          </p:cNvPr>
          <p:cNvSpPr txBox="1"/>
          <p:nvPr/>
        </p:nvSpPr>
        <p:spPr>
          <a:xfrm>
            <a:off x="1942895" y="3460373"/>
            <a:ext cx="1815881" cy="1139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DistilBERT</a:t>
            </a:r>
            <a:r>
              <a:rPr lang="en-US" altLang="zh-C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Transformer [15]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zh-CN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efficient version of BERT to work with </a:t>
            </a:r>
            <a:r>
              <a:rPr lang="en-US" altLang="zh-CN" sz="9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real-time data</a:t>
            </a:r>
            <a:r>
              <a:rPr lang="en-US" altLang="zh-CN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zh-CN" altLang="en-US" sz="900" dirty="0">
              <a:solidFill>
                <a:schemeClr val="tx1"/>
              </a:solidFill>
              <a:latin typeface="Open Sans" panose="020B0606030504020204" pitchFamily="34" charset="0"/>
              <a:ea typeface="Montserrat" panose="00000500000000000000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lang="zh-CN" altLang="en-US" sz="900" dirty="0">
              <a:solidFill>
                <a:schemeClr val="tx1"/>
              </a:solidFill>
              <a:latin typeface="Open Sans" panose="020B0606030504020204" pitchFamily="34" charset="0"/>
              <a:ea typeface="Montserrat" panose="00000500000000000000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60AAEA-B250-F062-CA34-C29E3865CEC1}"/>
              </a:ext>
            </a:extLst>
          </p:cNvPr>
          <p:cNvSpPr txBox="1"/>
          <p:nvPr/>
        </p:nvSpPr>
        <p:spPr>
          <a:xfrm>
            <a:off x="5479857" y="3460372"/>
            <a:ext cx="1815881" cy="916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EfficientNetV2B2 [17]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zh-CN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</a:t>
            </a:r>
            <a:r>
              <a:rPr lang="en-US" altLang="zh-CN" sz="9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lightweight model </a:t>
            </a:r>
            <a:r>
              <a:rPr lang="en-US" altLang="zh-CN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ensures expedited and effective performance.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0A3A86-EA91-486E-FC14-B5B82041001A}"/>
              </a:ext>
            </a:extLst>
          </p:cNvPr>
          <p:cNvSpPr txBox="1"/>
          <p:nvPr/>
        </p:nvSpPr>
        <p:spPr>
          <a:xfrm>
            <a:off x="3663976" y="3460373"/>
            <a:ext cx="1815881" cy="112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MobileNetV3 [16]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zh-CN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model seamlessly integrated into our system, delivering exceptional </a:t>
            </a:r>
            <a:r>
              <a:rPr lang="en-US" altLang="zh-CN" sz="9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 and efficiency</a:t>
            </a:r>
            <a:r>
              <a:rPr lang="en-US" altLang="zh-CN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zh-CN" altLang="en-US" sz="900" dirty="0">
              <a:solidFill>
                <a:schemeClr val="tx1"/>
              </a:solidFill>
              <a:latin typeface="Open Sans" panose="020B0606030504020204" pitchFamily="34" charset="0"/>
              <a:ea typeface="Montserrat" panose="00000500000000000000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15A72-BD43-FAF5-F488-912142AAB9AC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40143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06465-F556-2813-8E1E-C5854CE00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6401" r="11222" b="3449"/>
          <a:stretch/>
        </p:blipFill>
        <p:spPr>
          <a:xfrm>
            <a:off x="338097" y="1093853"/>
            <a:ext cx="4495159" cy="3565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0E396C-1904-A9EF-4A55-C45FEF56F212}"/>
              </a:ext>
            </a:extLst>
          </p:cNvPr>
          <p:cNvSpPr/>
          <p:nvPr/>
        </p:nvSpPr>
        <p:spPr>
          <a:xfrm>
            <a:off x="338097" y="375687"/>
            <a:ext cx="6325240" cy="297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solidFill>
                  <a:schemeClr val="dk1"/>
                </a:solidFill>
                <a:latin typeface="Onest SemiBold"/>
                <a:sym typeface="Onest SemiBold"/>
              </a:rPr>
              <a:t>DistilBERT</a:t>
            </a:r>
            <a:r>
              <a:rPr lang="en-US" sz="3200" dirty="0">
                <a:solidFill>
                  <a:schemeClr val="dk1"/>
                </a:solidFill>
                <a:latin typeface="Onest SemiBold"/>
                <a:sym typeface="Onest SemiBold"/>
              </a:rPr>
              <a:t> Transformer</a:t>
            </a:r>
          </a:p>
        </p:txBody>
      </p:sp>
      <p:pic>
        <p:nvPicPr>
          <p:cNvPr id="9" name="Picture 8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6C2A3B6A-9D1F-ABE9-0902-D2A8F8A4D0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r="8098"/>
          <a:stretch/>
        </p:blipFill>
        <p:spPr>
          <a:xfrm>
            <a:off x="5209774" y="730415"/>
            <a:ext cx="3519288" cy="2032000"/>
          </a:xfrm>
          <a:prstGeom prst="rect">
            <a:avLst/>
          </a:prstGeom>
        </p:spPr>
      </p:pic>
      <p:pic>
        <p:nvPicPr>
          <p:cNvPr id="10" name="Picture 9" descr="A graph with a line and a red dotted line&#10;&#10;Description automatically generated">
            <a:extLst>
              <a:ext uri="{FF2B5EF4-FFF2-40B4-BE49-F238E27FC236}">
                <a16:creationId xmlns:a16="http://schemas.microsoft.com/office/drawing/2014/main" id="{892045B1-F8CF-DC3F-63B5-894C3774E8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r="7616"/>
          <a:stretch/>
        </p:blipFill>
        <p:spPr>
          <a:xfrm>
            <a:off x="5132933" y="2876549"/>
            <a:ext cx="3672969" cy="2032000"/>
          </a:xfrm>
          <a:prstGeom prst="rect">
            <a:avLst/>
          </a:prstGeom>
        </p:spPr>
      </p:pic>
      <p:sp>
        <p:nvSpPr>
          <p:cNvPr id="257" name="Google Shape;257;p39"/>
          <p:cNvSpPr/>
          <p:nvPr/>
        </p:nvSpPr>
        <p:spPr>
          <a:xfrm>
            <a:off x="7704244" y="-1286509"/>
            <a:ext cx="2500153" cy="2120835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7;p39">
            <a:extLst>
              <a:ext uri="{FF2B5EF4-FFF2-40B4-BE49-F238E27FC236}">
                <a16:creationId xmlns:a16="http://schemas.microsoft.com/office/drawing/2014/main" id="{6794A668-D21A-52CA-0813-7D40B85C9BFB}"/>
              </a:ext>
            </a:extLst>
          </p:cNvPr>
          <p:cNvSpPr/>
          <p:nvPr/>
        </p:nvSpPr>
        <p:spPr>
          <a:xfrm>
            <a:off x="-904296" y="4049647"/>
            <a:ext cx="1731749" cy="1350701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D36A1-5FB1-8352-9EE5-3D18E35FF8A3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23731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E396C-1904-A9EF-4A55-C45FEF56F212}"/>
              </a:ext>
            </a:extLst>
          </p:cNvPr>
          <p:cNvSpPr/>
          <p:nvPr/>
        </p:nvSpPr>
        <p:spPr>
          <a:xfrm>
            <a:off x="381989" y="424395"/>
            <a:ext cx="3582040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dk1"/>
                </a:solidFill>
                <a:latin typeface="Onest SemiBold"/>
              </a:rPr>
              <a:t>MobileNetV3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7F36F-0B6D-C61E-F8DB-383804532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12" y="1063540"/>
            <a:ext cx="4414837" cy="359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01B3C-5FFF-79B6-43C5-DBF137C5F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67"/>
          <a:stretch/>
        </p:blipFill>
        <p:spPr>
          <a:xfrm>
            <a:off x="4828738" y="722056"/>
            <a:ext cx="3921351" cy="1849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0AC04C-FA87-00B0-436B-C66FF71EA6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33"/>
          <a:stretch/>
        </p:blipFill>
        <p:spPr>
          <a:xfrm>
            <a:off x="4828738" y="2681390"/>
            <a:ext cx="4040850" cy="2029410"/>
          </a:xfrm>
          <a:prstGeom prst="rect">
            <a:avLst/>
          </a:prstGeom>
        </p:spPr>
      </p:pic>
      <p:sp>
        <p:nvSpPr>
          <p:cNvPr id="10" name="Google Shape;257;p39">
            <a:extLst>
              <a:ext uri="{FF2B5EF4-FFF2-40B4-BE49-F238E27FC236}">
                <a16:creationId xmlns:a16="http://schemas.microsoft.com/office/drawing/2014/main" id="{0A326A51-724F-155F-C7E9-EF7A2B840E29}"/>
              </a:ext>
            </a:extLst>
          </p:cNvPr>
          <p:cNvSpPr/>
          <p:nvPr/>
        </p:nvSpPr>
        <p:spPr>
          <a:xfrm rot="10800000">
            <a:off x="7855503" y="-307363"/>
            <a:ext cx="1789172" cy="841336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108FF-8FFD-F8D3-CE6F-CFAF83EB49BB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47176287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E396C-1904-A9EF-4A55-C45FEF56F212}"/>
              </a:ext>
            </a:extLst>
          </p:cNvPr>
          <p:cNvSpPr/>
          <p:nvPr/>
        </p:nvSpPr>
        <p:spPr>
          <a:xfrm>
            <a:off x="299371" y="370115"/>
            <a:ext cx="4636992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dk1"/>
                </a:solidFill>
                <a:latin typeface="Onest SemiBold"/>
              </a:rPr>
              <a:t>EfficientNetV2B2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A98D28-E737-2427-2BD6-630C0FB118A3}"/>
              </a:ext>
            </a:extLst>
          </p:cNvPr>
          <p:cNvGrpSpPr/>
          <p:nvPr/>
        </p:nvGrpSpPr>
        <p:grpSpPr>
          <a:xfrm>
            <a:off x="296311" y="879248"/>
            <a:ext cx="4854292" cy="4086968"/>
            <a:chOff x="979955" y="395092"/>
            <a:chExt cx="6388755" cy="4679121"/>
          </a:xfrm>
        </p:grpSpPr>
        <p:pic>
          <p:nvPicPr>
            <p:cNvPr id="23" name="Picture 22" descr="A colorful squares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0387FAE9-CD69-5B9F-45D0-502E76DA6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4" t="9860" r="14445" b="8712"/>
            <a:stretch/>
          </p:blipFill>
          <p:spPr>
            <a:xfrm>
              <a:off x="2176749" y="569804"/>
              <a:ext cx="4938527" cy="38145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C487BA-B455-DDBF-44D4-CF1E93342B55}"/>
                </a:ext>
              </a:extLst>
            </p:cNvPr>
            <p:cNvSpPr txBox="1"/>
            <p:nvPr/>
          </p:nvSpPr>
          <p:spPr>
            <a:xfrm>
              <a:off x="1532676" y="995861"/>
              <a:ext cx="821342" cy="2466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Accident</a:t>
              </a:r>
              <a:endParaRPr lang="en-US" sz="1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084800-4483-EF1A-7C26-484BE4C9576B}"/>
                </a:ext>
              </a:extLst>
            </p:cNvPr>
            <p:cNvSpPr txBox="1"/>
            <p:nvPr/>
          </p:nvSpPr>
          <p:spPr>
            <a:xfrm>
              <a:off x="1624918" y="1839598"/>
              <a:ext cx="7024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Damaged</a:t>
              </a:r>
            </a:p>
            <a:p>
              <a:pPr algn="r"/>
              <a:r>
                <a:rPr lang="en-US" sz="800" dirty="0"/>
                <a:t>Buildings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A87A93-A276-AEF9-1722-9C9C7D6EDB68}"/>
                </a:ext>
              </a:extLst>
            </p:cNvPr>
            <p:cNvSpPr txBox="1"/>
            <p:nvPr/>
          </p:nvSpPr>
          <p:spPr>
            <a:xfrm>
              <a:off x="1947409" y="2806446"/>
              <a:ext cx="38183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Fire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0D79BA-39AF-A40F-36B7-737305A3AA7C}"/>
                </a:ext>
              </a:extLst>
            </p:cNvPr>
            <p:cNvSpPr txBox="1"/>
            <p:nvPr/>
          </p:nvSpPr>
          <p:spPr>
            <a:xfrm>
              <a:off x="1783615" y="3730698"/>
              <a:ext cx="57099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Normal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86B2BA-9EAB-C68C-5D71-EBD18462DDC1}"/>
                </a:ext>
              </a:extLst>
            </p:cNvPr>
            <p:cNvSpPr txBox="1"/>
            <p:nvPr/>
          </p:nvSpPr>
          <p:spPr>
            <a:xfrm rot="5400000" flipV="1">
              <a:off x="2472454" y="4560276"/>
              <a:ext cx="75693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Accident</a:t>
              </a:r>
              <a:endParaRPr lang="en-US" sz="1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FE7113-DFB4-D606-E66A-27141225D004}"/>
                </a:ext>
              </a:extLst>
            </p:cNvPr>
            <p:cNvSpPr txBox="1"/>
            <p:nvPr/>
          </p:nvSpPr>
          <p:spPr>
            <a:xfrm rot="5400000" flipV="1">
              <a:off x="3475660" y="4494065"/>
              <a:ext cx="7024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Damaged</a:t>
              </a:r>
            </a:p>
            <a:p>
              <a:pPr algn="r"/>
              <a:r>
                <a:rPr lang="en-US" sz="800" dirty="0"/>
                <a:t>Buildings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56A7B-F151-E13C-9D54-738E7B649761}"/>
                </a:ext>
              </a:extLst>
            </p:cNvPr>
            <p:cNvSpPr txBox="1"/>
            <p:nvPr/>
          </p:nvSpPr>
          <p:spPr>
            <a:xfrm rot="5400000" flipV="1">
              <a:off x="4652080" y="4404845"/>
              <a:ext cx="38183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Fire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EDFCE7-FDA4-963B-4259-975EBA074D59}"/>
                </a:ext>
              </a:extLst>
            </p:cNvPr>
            <p:cNvSpPr txBox="1"/>
            <p:nvPr/>
          </p:nvSpPr>
          <p:spPr>
            <a:xfrm rot="5400000" flipV="1">
              <a:off x="5610689" y="4461685"/>
              <a:ext cx="57099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Normal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B7E547-FFB8-FDA8-18DC-7399F1AD0B62}"/>
                </a:ext>
              </a:extLst>
            </p:cNvPr>
            <p:cNvSpPr txBox="1"/>
            <p:nvPr/>
          </p:nvSpPr>
          <p:spPr>
            <a:xfrm>
              <a:off x="2698476" y="3726999"/>
              <a:ext cx="304892" cy="215444"/>
            </a:xfrm>
            <a:prstGeom prst="rect">
              <a:avLst/>
            </a:prstGeom>
            <a:solidFill>
              <a:srgbClr val="440256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4A67C0-15EF-2D20-4648-3BE8291DFF6B}"/>
                </a:ext>
              </a:extLst>
            </p:cNvPr>
            <p:cNvSpPr txBox="1"/>
            <p:nvPr/>
          </p:nvSpPr>
          <p:spPr>
            <a:xfrm>
              <a:off x="2698476" y="2850562"/>
              <a:ext cx="251992" cy="215444"/>
            </a:xfrm>
            <a:prstGeom prst="rect">
              <a:avLst/>
            </a:prstGeom>
            <a:solidFill>
              <a:srgbClr val="440154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F9E5EF-D9EE-14C0-9F0A-FB6B3C7A1807}"/>
                </a:ext>
              </a:extLst>
            </p:cNvPr>
            <p:cNvSpPr txBox="1"/>
            <p:nvPr/>
          </p:nvSpPr>
          <p:spPr>
            <a:xfrm>
              <a:off x="3716371" y="2849478"/>
              <a:ext cx="279244" cy="215444"/>
            </a:xfrm>
            <a:prstGeom prst="rect">
              <a:avLst/>
            </a:prstGeom>
            <a:solidFill>
              <a:srgbClr val="440154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E832D4-B542-6081-1459-46C6056BAC3D}"/>
                </a:ext>
              </a:extLst>
            </p:cNvPr>
            <p:cNvSpPr txBox="1"/>
            <p:nvPr/>
          </p:nvSpPr>
          <p:spPr>
            <a:xfrm>
              <a:off x="3631406" y="3726999"/>
              <a:ext cx="548548" cy="215444"/>
            </a:xfrm>
            <a:prstGeom prst="rect">
              <a:avLst/>
            </a:prstGeom>
            <a:solidFill>
              <a:srgbClr val="46085C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1.2e+02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762BFB-E294-2DCE-F6A5-E2CE523543DB}"/>
                </a:ext>
              </a:extLst>
            </p:cNvPr>
            <p:cNvSpPr txBox="1"/>
            <p:nvPr/>
          </p:nvSpPr>
          <p:spPr>
            <a:xfrm>
              <a:off x="4638868" y="3728075"/>
              <a:ext cx="468398" cy="215444"/>
            </a:xfrm>
            <a:prstGeom prst="rect">
              <a:avLst/>
            </a:prstGeom>
            <a:solidFill>
              <a:srgbClr val="46085C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1e+02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2682F7-FB0F-6C89-531A-4A42A7B31203}"/>
                </a:ext>
              </a:extLst>
            </p:cNvPr>
            <p:cNvSpPr txBox="1"/>
            <p:nvPr/>
          </p:nvSpPr>
          <p:spPr>
            <a:xfrm>
              <a:off x="5549646" y="3726999"/>
              <a:ext cx="587020" cy="215444"/>
            </a:xfrm>
            <a:prstGeom prst="rect">
              <a:avLst/>
            </a:prstGeom>
            <a:solidFill>
              <a:srgbClr val="F4E61E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4.8e+03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C14C4C-8DF5-E518-64C2-31E812406B05}"/>
                </a:ext>
              </a:extLst>
            </p:cNvPr>
            <p:cNvSpPr txBox="1"/>
            <p:nvPr/>
          </p:nvSpPr>
          <p:spPr>
            <a:xfrm>
              <a:off x="5661985" y="2849478"/>
              <a:ext cx="468398" cy="215444"/>
            </a:xfrm>
            <a:prstGeom prst="rect">
              <a:avLst/>
            </a:prstGeom>
            <a:solidFill>
              <a:srgbClr val="46085C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1e+02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D8BEBD-0E54-6F24-CE31-BC73A5B21D24}"/>
                </a:ext>
              </a:extLst>
            </p:cNvPr>
            <p:cNvSpPr txBox="1"/>
            <p:nvPr/>
          </p:nvSpPr>
          <p:spPr>
            <a:xfrm>
              <a:off x="4536892" y="2849477"/>
              <a:ext cx="583815" cy="215444"/>
            </a:xfrm>
            <a:prstGeom prst="rect">
              <a:avLst/>
            </a:prstGeom>
            <a:solidFill>
              <a:srgbClr val="FDE725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4.9e+03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B24A0C-DFAC-AC4D-83D2-8AD5B0FF506E}"/>
                </a:ext>
              </a:extLst>
            </p:cNvPr>
            <p:cNvSpPr txBox="1"/>
            <p:nvPr/>
          </p:nvSpPr>
          <p:spPr>
            <a:xfrm>
              <a:off x="2720421" y="1882912"/>
              <a:ext cx="309700" cy="215444"/>
            </a:xfrm>
            <a:prstGeom prst="rect">
              <a:avLst/>
            </a:prstGeom>
            <a:solidFill>
              <a:srgbClr val="450457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802053-7C9A-740A-5DAA-A0B22BF8052E}"/>
                </a:ext>
              </a:extLst>
            </p:cNvPr>
            <p:cNvSpPr txBox="1"/>
            <p:nvPr/>
          </p:nvSpPr>
          <p:spPr>
            <a:xfrm>
              <a:off x="3506779" y="1882912"/>
              <a:ext cx="583815" cy="215444"/>
            </a:xfrm>
            <a:prstGeom prst="rect">
              <a:avLst/>
            </a:prstGeom>
            <a:solidFill>
              <a:srgbClr val="C0DF25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4.4e+03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B8A480-CE56-EB4C-8260-7C9B08489495}"/>
                </a:ext>
              </a:extLst>
            </p:cNvPr>
            <p:cNvSpPr txBox="1"/>
            <p:nvPr/>
          </p:nvSpPr>
          <p:spPr>
            <a:xfrm>
              <a:off x="4744847" y="1901153"/>
              <a:ext cx="300082" cy="215444"/>
            </a:xfrm>
            <a:prstGeom prst="rect">
              <a:avLst/>
            </a:prstGeom>
            <a:solidFill>
              <a:srgbClr val="440256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6B8FB4-3A19-2FCE-54EC-43052B3111B3}"/>
                </a:ext>
              </a:extLst>
            </p:cNvPr>
            <p:cNvSpPr txBox="1"/>
            <p:nvPr/>
          </p:nvSpPr>
          <p:spPr>
            <a:xfrm>
              <a:off x="5780020" y="1901153"/>
              <a:ext cx="312906" cy="215444"/>
            </a:xfrm>
            <a:prstGeom prst="rect">
              <a:avLst/>
            </a:prstGeom>
            <a:solidFill>
              <a:srgbClr val="46075A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86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54A089-F6B7-6023-123A-BAF46B8CEDE5}"/>
                </a:ext>
              </a:extLst>
            </p:cNvPr>
            <p:cNvSpPr txBox="1"/>
            <p:nvPr/>
          </p:nvSpPr>
          <p:spPr>
            <a:xfrm>
              <a:off x="4735276" y="995861"/>
              <a:ext cx="247184" cy="215444"/>
            </a:xfrm>
            <a:prstGeom prst="rect">
              <a:avLst/>
            </a:prstGeom>
            <a:solidFill>
              <a:srgbClr val="440154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33D646-194D-89CD-9F80-FAFB3296C328}"/>
                </a:ext>
              </a:extLst>
            </p:cNvPr>
            <p:cNvSpPr txBox="1"/>
            <p:nvPr/>
          </p:nvSpPr>
          <p:spPr>
            <a:xfrm>
              <a:off x="5703824" y="995861"/>
              <a:ext cx="288862" cy="215444"/>
            </a:xfrm>
            <a:prstGeom prst="rect">
              <a:avLst/>
            </a:prstGeom>
            <a:solidFill>
              <a:srgbClr val="440256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B410D4-2B51-6DF3-323E-DE9B3DBC5D5A}"/>
                </a:ext>
              </a:extLst>
            </p:cNvPr>
            <p:cNvSpPr txBox="1"/>
            <p:nvPr/>
          </p:nvSpPr>
          <p:spPr>
            <a:xfrm>
              <a:off x="3716371" y="995886"/>
              <a:ext cx="304892" cy="215444"/>
            </a:xfrm>
            <a:prstGeom prst="rect">
              <a:avLst/>
            </a:prstGeom>
            <a:solidFill>
              <a:srgbClr val="440256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B8F8EE-9625-6F8D-587C-E08E5162E342}"/>
                </a:ext>
              </a:extLst>
            </p:cNvPr>
            <p:cNvSpPr txBox="1"/>
            <p:nvPr/>
          </p:nvSpPr>
          <p:spPr>
            <a:xfrm>
              <a:off x="2481011" y="995861"/>
              <a:ext cx="587020" cy="215444"/>
            </a:xfrm>
            <a:prstGeom prst="rect">
              <a:avLst/>
            </a:prstGeom>
            <a:solidFill>
              <a:srgbClr val="F1E51D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4.8e+03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A7C9AE-2C07-A93C-784E-E234FB333F3E}"/>
                </a:ext>
              </a:extLst>
            </p:cNvPr>
            <p:cNvSpPr txBox="1"/>
            <p:nvPr/>
          </p:nvSpPr>
          <p:spPr>
            <a:xfrm>
              <a:off x="6924358" y="3391497"/>
              <a:ext cx="42351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98F619-DAA0-2855-337A-AE8AA2406419}"/>
                </a:ext>
              </a:extLst>
            </p:cNvPr>
            <p:cNvSpPr txBox="1"/>
            <p:nvPr/>
          </p:nvSpPr>
          <p:spPr>
            <a:xfrm>
              <a:off x="6924358" y="2702433"/>
              <a:ext cx="44435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3B62E2-3501-B938-5ED5-7789BECB64FB}"/>
                </a:ext>
              </a:extLst>
            </p:cNvPr>
            <p:cNvSpPr txBox="1"/>
            <p:nvPr/>
          </p:nvSpPr>
          <p:spPr>
            <a:xfrm>
              <a:off x="6924358" y="1962708"/>
              <a:ext cx="44435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3ACF86-F88C-492B-A682-7DD1881CDAE0}"/>
                </a:ext>
              </a:extLst>
            </p:cNvPr>
            <p:cNvSpPr txBox="1"/>
            <p:nvPr/>
          </p:nvSpPr>
          <p:spPr>
            <a:xfrm>
              <a:off x="6913939" y="1185259"/>
              <a:ext cx="45397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4B1627-F47E-31AC-7BFD-2301E86851F1}"/>
                </a:ext>
              </a:extLst>
            </p:cNvPr>
            <p:cNvSpPr txBox="1"/>
            <p:nvPr/>
          </p:nvSpPr>
          <p:spPr>
            <a:xfrm rot="5400000" flipV="1">
              <a:off x="709208" y="2389213"/>
              <a:ext cx="75693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Actual</a:t>
              </a:r>
              <a:endParaRPr lang="en-US" sz="1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7957A2-26D3-58B2-2D0A-F2E5DB719E10}"/>
                </a:ext>
              </a:extLst>
            </p:cNvPr>
            <p:cNvSpPr txBox="1"/>
            <p:nvPr/>
          </p:nvSpPr>
          <p:spPr>
            <a:xfrm rot="10800000" flipV="1">
              <a:off x="3666524" y="395092"/>
              <a:ext cx="1593977" cy="264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/>
                <a:t>Confusion Matrix</a:t>
              </a:r>
              <a:endParaRPr 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440A5D-97E0-CF16-4A83-037DA9CAE70E}"/>
                </a:ext>
              </a:extLst>
            </p:cNvPr>
            <p:cNvSpPr txBox="1"/>
            <p:nvPr/>
          </p:nvSpPr>
          <p:spPr>
            <a:xfrm rot="10800000" flipV="1">
              <a:off x="4081681" y="4858769"/>
              <a:ext cx="87532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Predicted</a:t>
              </a:r>
              <a:endParaRPr lang="en-US" sz="10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E8774-F04D-D768-B09F-1A19D665E6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5365" r="8475" b="3426"/>
          <a:stretch/>
        </p:blipFill>
        <p:spPr>
          <a:xfrm>
            <a:off x="5261511" y="517666"/>
            <a:ext cx="3635359" cy="1730813"/>
          </a:xfrm>
          <a:prstGeom prst="rect">
            <a:avLst/>
          </a:prstGeom>
        </p:spPr>
      </p:pic>
      <p:pic>
        <p:nvPicPr>
          <p:cNvPr id="18" name="Picture 1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DF19F0C8-3AAB-B3AB-DFB0-A8C59A2AAD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4651" r="8065" b="4651"/>
          <a:stretch/>
        </p:blipFill>
        <p:spPr>
          <a:xfrm>
            <a:off x="5313810" y="2503792"/>
            <a:ext cx="3533879" cy="2022445"/>
          </a:xfrm>
          <a:prstGeom prst="rect">
            <a:avLst/>
          </a:prstGeom>
        </p:spPr>
      </p:pic>
      <p:sp>
        <p:nvSpPr>
          <p:cNvPr id="41" name="Google Shape;257;p39">
            <a:extLst>
              <a:ext uri="{FF2B5EF4-FFF2-40B4-BE49-F238E27FC236}">
                <a16:creationId xmlns:a16="http://schemas.microsoft.com/office/drawing/2014/main" id="{7EB06163-B707-738F-7D2A-15AD74D1BF61}"/>
              </a:ext>
            </a:extLst>
          </p:cNvPr>
          <p:cNvSpPr/>
          <p:nvPr/>
        </p:nvSpPr>
        <p:spPr>
          <a:xfrm>
            <a:off x="8229600" y="-1286509"/>
            <a:ext cx="1974797" cy="1804175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57;p39">
            <a:extLst>
              <a:ext uri="{FF2B5EF4-FFF2-40B4-BE49-F238E27FC236}">
                <a16:creationId xmlns:a16="http://schemas.microsoft.com/office/drawing/2014/main" id="{B589BE8A-F966-8CC6-9B88-056A1263BC73}"/>
              </a:ext>
            </a:extLst>
          </p:cNvPr>
          <p:cNvSpPr/>
          <p:nvPr/>
        </p:nvSpPr>
        <p:spPr>
          <a:xfrm>
            <a:off x="-540404" y="4049647"/>
            <a:ext cx="1367857" cy="1149029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1FBB04-7D63-CE8B-CD7A-B5C104FC3A45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18487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97" name="Google Shape;397;p41"/>
          <p:cNvSpPr txBox="1">
            <a:spLocks noGrp="1"/>
          </p:cNvSpPr>
          <p:nvPr>
            <p:ph type="title" idx="7"/>
          </p:nvPr>
        </p:nvSpPr>
        <p:spPr>
          <a:xfrm>
            <a:off x="720000" y="14807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01</a:t>
            </a:r>
            <a:endParaRPr sz="2400"/>
          </a:p>
        </p:txBody>
      </p:sp>
      <p:sp>
        <p:nvSpPr>
          <p:cNvPr id="398" name="Google Shape;398;p41"/>
          <p:cNvSpPr txBox="1">
            <a:spLocks noGrp="1"/>
          </p:cNvSpPr>
          <p:nvPr>
            <p:ph type="title" idx="8"/>
          </p:nvPr>
        </p:nvSpPr>
        <p:spPr>
          <a:xfrm>
            <a:off x="720000" y="31762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399" name="Google Shape;399;p41"/>
          <p:cNvSpPr txBox="1">
            <a:spLocks noGrp="1"/>
          </p:cNvSpPr>
          <p:nvPr>
            <p:ph type="title" idx="9"/>
          </p:nvPr>
        </p:nvSpPr>
        <p:spPr>
          <a:xfrm>
            <a:off x="2579217" y="1480745"/>
            <a:ext cx="57345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13"/>
          </p:nvPr>
        </p:nvSpPr>
        <p:spPr>
          <a:xfrm>
            <a:off x="2579217" y="3176250"/>
            <a:ext cx="63504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401" name="Google Shape;401;p41"/>
          <p:cNvSpPr txBox="1">
            <a:spLocks noGrp="1"/>
          </p:cNvSpPr>
          <p:nvPr>
            <p:ph type="title" idx="14"/>
          </p:nvPr>
        </p:nvSpPr>
        <p:spPr>
          <a:xfrm>
            <a:off x="4616858" y="14807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</a:t>
            </a:r>
            <a:endParaRPr sz="2400"/>
          </a:p>
        </p:txBody>
      </p:sp>
      <p:sp>
        <p:nvSpPr>
          <p:cNvPr id="402" name="Google Shape;402;p41"/>
          <p:cNvSpPr txBox="1">
            <a:spLocks noGrp="1"/>
          </p:cNvSpPr>
          <p:nvPr>
            <p:ph type="title" idx="15"/>
          </p:nvPr>
        </p:nvSpPr>
        <p:spPr>
          <a:xfrm>
            <a:off x="4616858" y="31762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403" name="Google Shape;403;p41"/>
          <p:cNvSpPr txBox="1">
            <a:spLocks noGrp="1"/>
          </p:cNvSpPr>
          <p:nvPr>
            <p:ph type="subTitle" idx="16"/>
          </p:nvPr>
        </p:nvSpPr>
        <p:spPr>
          <a:xfrm>
            <a:off x="720000" y="198202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Introduction</a:t>
            </a:r>
            <a:endParaRPr sz="2000" dirty="0"/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17"/>
          </p:nvPr>
        </p:nvSpPr>
        <p:spPr>
          <a:xfrm>
            <a:off x="2579217" y="1982023"/>
            <a:ext cx="1799495" cy="90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System Architecture</a:t>
            </a:r>
            <a:endParaRPr sz="2000" dirty="0"/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8"/>
          </p:nvPr>
        </p:nvSpPr>
        <p:spPr>
          <a:xfrm>
            <a:off x="4616859" y="1982022"/>
            <a:ext cx="1902888" cy="9098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</a:t>
            </a:r>
            <a:r>
              <a:rPr lang="en-US" sz="2000" dirty="0"/>
              <a:t>Preparation </a:t>
            </a:r>
            <a:endParaRPr sz="2000" dirty="0"/>
          </a:p>
        </p:txBody>
      </p:sp>
      <p:sp>
        <p:nvSpPr>
          <p:cNvPr id="406" name="Google Shape;406;p41"/>
          <p:cNvSpPr txBox="1">
            <a:spLocks noGrp="1"/>
          </p:cNvSpPr>
          <p:nvPr>
            <p:ph type="subTitle" idx="19"/>
          </p:nvPr>
        </p:nvSpPr>
        <p:spPr>
          <a:xfrm>
            <a:off x="720000" y="3677533"/>
            <a:ext cx="1501641" cy="961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Applied Models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20"/>
          </p:nvPr>
        </p:nvSpPr>
        <p:spPr>
          <a:xfrm>
            <a:off x="2579217" y="3677534"/>
            <a:ext cx="1717719" cy="9613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Experiments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&amp; Results</a:t>
            </a:r>
          </a:p>
        </p:txBody>
      </p:sp>
      <p:sp>
        <p:nvSpPr>
          <p:cNvPr id="408" name="Google Shape;408;p41"/>
          <p:cNvSpPr txBox="1">
            <a:spLocks noGrp="1"/>
          </p:cNvSpPr>
          <p:nvPr>
            <p:ph type="subTitle" idx="21"/>
          </p:nvPr>
        </p:nvSpPr>
        <p:spPr>
          <a:xfrm>
            <a:off x="4616859" y="3677534"/>
            <a:ext cx="1583219" cy="9613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Integration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&amp; Demo</a:t>
            </a:r>
            <a:endParaRPr sz="2000" dirty="0"/>
          </a:p>
        </p:txBody>
      </p:sp>
      <p:sp>
        <p:nvSpPr>
          <p:cNvPr id="14" name="Google Shape;398;p41">
            <a:extLst>
              <a:ext uri="{FF2B5EF4-FFF2-40B4-BE49-F238E27FC236}">
                <a16:creationId xmlns:a16="http://schemas.microsoft.com/office/drawing/2014/main" id="{88007272-4BD2-E72E-BAC9-DECF22802795}"/>
              </a:ext>
            </a:extLst>
          </p:cNvPr>
          <p:cNvSpPr txBox="1">
            <a:spLocks/>
          </p:cNvSpPr>
          <p:nvPr/>
        </p:nvSpPr>
        <p:spPr>
          <a:xfrm>
            <a:off x="6519747" y="148074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26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r>
              <a:rPr lang="en" sz="2400"/>
              <a:t>04</a:t>
            </a:r>
          </a:p>
        </p:txBody>
      </p:sp>
      <p:sp>
        <p:nvSpPr>
          <p:cNvPr id="15" name="Google Shape;406;p41">
            <a:extLst>
              <a:ext uri="{FF2B5EF4-FFF2-40B4-BE49-F238E27FC236}">
                <a16:creationId xmlns:a16="http://schemas.microsoft.com/office/drawing/2014/main" id="{2A4000CC-74ED-EEC3-4280-2A44CC8272FE}"/>
              </a:ext>
            </a:extLst>
          </p:cNvPr>
          <p:cNvSpPr txBox="1">
            <a:spLocks/>
          </p:cNvSpPr>
          <p:nvPr/>
        </p:nvSpPr>
        <p:spPr>
          <a:xfrm>
            <a:off x="6519747" y="1982029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 dirty="0"/>
              <a:t>Preprocessing</a:t>
            </a:r>
          </a:p>
        </p:txBody>
      </p:sp>
      <p:sp>
        <p:nvSpPr>
          <p:cNvPr id="16" name="Google Shape;402;p41">
            <a:extLst>
              <a:ext uri="{FF2B5EF4-FFF2-40B4-BE49-F238E27FC236}">
                <a16:creationId xmlns:a16="http://schemas.microsoft.com/office/drawing/2014/main" id="{A208E422-3C99-96F7-DC6F-6BA0CBC9661E}"/>
              </a:ext>
            </a:extLst>
          </p:cNvPr>
          <p:cNvSpPr txBox="1">
            <a:spLocks/>
          </p:cNvSpPr>
          <p:nvPr/>
        </p:nvSpPr>
        <p:spPr>
          <a:xfrm>
            <a:off x="6519747" y="317625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26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 SemiBold"/>
              <a:buNone/>
              <a:defRPr sz="30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r>
              <a:rPr lang="en" sz="2400" dirty="0"/>
              <a:t>08</a:t>
            </a:r>
          </a:p>
        </p:txBody>
      </p:sp>
      <p:sp>
        <p:nvSpPr>
          <p:cNvPr id="17" name="Google Shape;408;p41">
            <a:extLst>
              <a:ext uri="{FF2B5EF4-FFF2-40B4-BE49-F238E27FC236}">
                <a16:creationId xmlns:a16="http://schemas.microsoft.com/office/drawing/2014/main" id="{FF4E3062-24FF-6AD2-8D8D-904529B0CC91}"/>
              </a:ext>
            </a:extLst>
          </p:cNvPr>
          <p:cNvSpPr txBox="1">
            <a:spLocks/>
          </p:cNvSpPr>
          <p:nvPr/>
        </p:nvSpPr>
        <p:spPr>
          <a:xfrm>
            <a:off x="6519748" y="3677534"/>
            <a:ext cx="2075548" cy="128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 dirty="0"/>
              <a:t>Conclusion</a:t>
            </a:r>
          </a:p>
          <a:p>
            <a:pPr marL="0" indent="0"/>
            <a:r>
              <a:rPr lang="en-US" sz="2000" dirty="0"/>
              <a:t>&amp; Future Work &amp; References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74D0C-5F19-55C9-3FD0-77EAC5858DFA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/>
      <p:bldP spid="397" grpId="0"/>
      <p:bldP spid="398" grpId="0"/>
      <p:bldP spid="399" grpId="0"/>
      <p:bldP spid="400" grpId="0"/>
      <p:bldP spid="401" grpId="0"/>
      <p:bldP spid="402" grpId="0"/>
      <p:bldP spid="403" grpId="0"/>
      <p:bldP spid="404" grpId="0"/>
      <p:bldP spid="405" grpId="0"/>
      <p:bldP spid="406" grpId="0"/>
      <p:bldP spid="407" grpId="0"/>
      <p:bldP spid="408" grpId="0"/>
      <p:bldP spid="14" grpId="0"/>
      <p:bldP spid="15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919;p73">
            <a:extLst>
              <a:ext uri="{FF2B5EF4-FFF2-40B4-BE49-F238E27FC236}">
                <a16:creationId xmlns:a16="http://schemas.microsoft.com/office/drawing/2014/main" id="{B13367AE-BD91-4D35-1F7F-0D73DA7A12BA}"/>
              </a:ext>
            </a:extLst>
          </p:cNvPr>
          <p:cNvGrpSpPr/>
          <p:nvPr/>
        </p:nvGrpSpPr>
        <p:grpSpPr>
          <a:xfrm>
            <a:off x="4869450" y="1153025"/>
            <a:ext cx="5790382" cy="4608875"/>
            <a:chOff x="4869450" y="1153025"/>
            <a:chExt cx="5790382" cy="4608875"/>
          </a:xfrm>
        </p:grpSpPr>
        <p:sp>
          <p:nvSpPr>
            <p:cNvPr id="5" name="Google Shape;1920;p73">
              <a:extLst>
                <a:ext uri="{FF2B5EF4-FFF2-40B4-BE49-F238E27FC236}">
                  <a16:creationId xmlns:a16="http://schemas.microsoft.com/office/drawing/2014/main" id="{7E49A3C0-5757-FC27-6AA6-CD7EBE1ADF24}"/>
                </a:ext>
              </a:extLst>
            </p:cNvPr>
            <p:cNvSpPr/>
            <p:nvPr/>
          </p:nvSpPr>
          <p:spPr>
            <a:xfrm>
              <a:off x="4869450" y="1153025"/>
              <a:ext cx="5790382" cy="4608875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oogle Shape;1921;p73">
              <a:extLst>
                <a:ext uri="{FF2B5EF4-FFF2-40B4-BE49-F238E27FC236}">
                  <a16:creationId xmlns:a16="http://schemas.microsoft.com/office/drawing/2014/main" id="{125746F9-B9DD-5168-7FD6-E5DBC851A933}"/>
                </a:ext>
              </a:extLst>
            </p:cNvPr>
            <p:cNvGrpSpPr/>
            <p:nvPr/>
          </p:nvGrpSpPr>
          <p:grpSpPr>
            <a:xfrm>
              <a:off x="5443572" y="1816719"/>
              <a:ext cx="3333083" cy="3495462"/>
              <a:chOff x="5097697" y="1816719"/>
              <a:chExt cx="3333083" cy="3495462"/>
            </a:xfrm>
          </p:grpSpPr>
          <p:sp>
            <p:nvSpPr>
              <p:cNvPr id="7" name="Google Shape;1922;p73">
                <a:extLst>
                  <a:ext uri="{FF2B5EF4-FFF2-40B4-BE49-F238E27FC236}">
                    <a16:creationId xmlns:a16="http://schemas.microsoft.com/office/drawing/2014/main" id="{1CD1A141-CE72-0CDE-A978-D1748A277648}"/>
                  </a:ext>
                </a:extLst>
              </p:cNvPr>
              <p:cNvSpPr/>
              <p:nvPr/>
            </p:nvSpPr>
            <p:spPr>
              <a:xfrm>
                <a:off x="7183458" y="1820295"/>
                <a:ext cx="799540" cy="541567"/>
              </a:xfrm>
              <a:custGeom>
                <a:avLst/>
                <a:gdLst/>
                <a:ahLst/>
                <a:cxnLst/>
                <a:rect l="l" t="t" r="r" b="b"/>
                <a:pathLst>
                  <a:path w="646302" h="437771" extrusionOk="0">
                    <a:moveTo>
                      <a:pt x="606812" y="0"/>
                    </a:moveTo>
                    <a:lnTo>
                      <a:pt x="39491" y="0"/>
                    </a:lnTo>
                    <a:cubicBezTo>
                      <a:pt x="17819" y="0"/>
                      <a:pt x="0" y="17819"/>
                      <a:pt x="0" y="39491"/>
                    </a:cubicBezTo>
                    <a:lnTo>
                      <a:pt x="0" y="398281"/>
                    </a:lnTo>
                    <a:cubicBezTo>
                      <a:pt x="0" y="419952"/>
                      <a:pt x="17819" y="437772"/>
                      <a:pt x="39491" y="437772"/>
                    </a:cubicBezTo>
                    <a:lnTo>
                      <a:pt x="606812" y="437772"/>
                    </a:lnTo>
                    <a:cubicBezTo>
                      <a:pt x="628484" y="437772"/>
                      <a:pt x="646303" y="419952"/>
                      <a:pt x="646303" y="398281"/>
                    </a:cubicBezTo>
                    <a:lnTo>
                      <a:pt x="646303" y="39491"/>
                    </a:lnTo>
                    <a:cubicBezTo>
                      <a:pt x="646303" y="17338"/>
                      <a:pt x="628484" y="0"/>
                      <a:pt x="606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1923;p73">
                <a:extLst>
                  <a:ext uri="{FF2B5EF4-FFF2-40B4-BE49-F238E27FC236}">
                    <a16:creationId xmlns:a16="http://schemas.microsoft.com/office/drawing/2014/main" id="{1A37073B-6B60-EF6A-E73B-5024EEFC9ABD}"/>
                  </a:ext>
                </a:extLst>
              </p:cNvPr>
              <p:cNvSpPr/>
              <p:nvPr/>
            </p:nvSpPr>
            <p:spPr>
              <a:xfrm>
                <a:off x="7733366" y="1954346"/>
                <a:ext cx="38725" cy="188863"/>
              </a:xfrm>
              <a:custGeom>
                <a:avLst/>
                <a:gdLst/>
                <a:ahLst/>
                <a:cxnLst/>
                <a:rect l="l" t="t" r="r" b="b"/>
                <a:pathLst>
                  <a:path w="31303" h="152666" extrusionOk="0">
                    <a:moveTo>
                      <a:pt x="6742" y="152666"/>
                    </a:moveTo>
                    <a:lnTo>
                      <a:pt x="0" y="148332"/>
                    </a:lnTo>
                    <a:cubicBezTo>
                      <a:pt x="14930" y="125215"/>
                      <a:pt x="23117" y="99209"/>
                      <a:pt x="23117" y="72721"/>
                    </a:cubicBezTo>
                    <a:cubicBezTo>
                      <a:pt x="23117" y="48641"/>
                      <a:pt x="16856" y="25043"/>
                      <a:pt x="4334" y="3853"/>
                    </a:cubicBezTo>
                    <a:lnTo>
                      <a:pt x="11077" y="0"/>
                    </a:lnTo>
                    <a:cubicBezTo>
                      <a:pt x="24561" y="22635"/>
                      <a:pt x="31304" y="47197"/>
                      <a:pt x="31304" y="73203"/>
                    </a:cubicBezTo>
                    <a:cubicBezTo>
                      <a:pt x="31304" y="100654"/>
                      <a:pt x="22635" y="128586"/>
                      <a:pt x="6742" y="1526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1924;p73">
                <a:extLst>
                  <a:ext uri="{FF2B5EF4-FFF2-40B4-BE49-F238E27FC236}">
                    <a16:creationId xmlns:a16="http://schemas.microsoft.com/office/drawing/2014/main" id="{B1EC1307-EE2C-B6C3-B6DF-31FD1B2C6ACD}"/>
                  </a:ext>
                </a:extLst>
              </p:cNvPr>
              <p:cNvSpPr/>
              <p:nvPr/>
            </p:nvSpPr>
            <p:spPr>
              <a:xfrm>
                <a:off x="7413430" y="1953751"/>
                <a:ext cx="36937" cy="186479"/>
              </a:xfrm>
              <a:custGeom>
                <a:avLst/>
                <a:gdLst/>
                <a:ahLst/>
                <a:cxnLst/>
                <a:rect l="l" t="t" r="r" b="b"/>
                <a:pathLst>
                  <a:path w="29858" h="150739" extrusionOk="0">
                    <a:moveTo>
                      <a:pt x="22635" y="150740"/>
                    </a:moveTo>
                    <a:cubicBezTo>
                      <a:pt x="7705" y="127142"/>
                      <a:pt x="0" y="100172"/>
                      <a:pt x="0" y="73203"/>
                    </a:cubicBezTo>
                    <a:cubicBezTo>
                      <a:pt x="0" y="47678"/>
                      <a:pt x="6742" y="23117"/>
                      <a:pt x="20227" y="0"/>
                    </a:cubicBezTo>
                    <a:lnTo>
                      <a:pt x="26969" y="3853"/>
                    </a:lnTo>
                    <a:cubicBezTo>
                      <a:pt x="14448" y="25525"/>
                      <a:pt x="8187" y="48641"/>
                      <a:pt x="8187" y="72721"/>
                    </a:cubicBezTo>
                    <a:cubicBezTo>
                      <a:pt x="8187" y="98246"/>
                      <a:pt x="15411" y="123770"/>
                      <a:pt x="29859" y="145924"/>
                    </a:cubicBezTo>
                    <a:lnTo>
                      <a:pt x="22635" y="1507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925;p73">
                <a:extLst>
                  <a:ext uri="{FF2B5EF4-FFF2-40B4-BE49-F238E27FC236}">
                    <a16:creationId xmlns:a16="http://schemas.microsoft.com/office/drawing/2014/main" id="{A9884D58-7EA2-7D9D-C143-F26DA0135AEF}"/>
                  </a:ext>
                </a:extLst>
              </p:cNvPr>
              <p:cNvSpPr/>
              <p:nvPr/>
            </p:nvSpPr>
            <p:spPr>
              <a:xfrm>
                <a:off x="7465859" y="1975198"/>
                <a:ext cx="24427" cy="133455"/>
              </a:xfrm>
              <a:custGeom>
                <a:avLst/>
                <a:gdLst/>
                <a:ahLst/>
                <a:cxnLst/>
                <a:rect l="l" t="t" r="r" b="b"/>
                <a:pathLst>
                  <a:path w="19745" h="107877" extrusionOk="0">
                    <a:moveTo>
                      <a:pt x="12040" y="107878"/>
                    </a:moveTo>
                    <a:cubicBezTo>
                      <a:pt x="3853" y="89577"/>
                      <a:pt x="0" y="70313"/>
                      <a:pt x="0" y="50568"/>
                    </a:cubicBezTo>
                    <a:cubicBezTo>
                      <a:pt x="0" y="33230"/>
                      <a:pt x="3371" y="16374"/>
                      <a:pt x="9150" y="0"/>
                    </a:cubicBezTo>
                    <a:lnTo>
                      <a:pt x="16856" y="2890"/>
                    </a:lnTo>
                    <a:cubicBezTo>
                      <a:pt x="11077" y="18301"/>
                      <a:pt x="8187" y="34193"/>
                      <a:pt x="8187" y="50568"/>
                    </a:cubicBezTo>
                    <a:cubicBezTo>
                      <a:pt x="8187" y="69350"/>
                      <a:pt x="12040" y="87169"/>
                      <a:pt x="19746" y="104507"/>
                    </a:cubicBezTo>
                    <a:lnTo>
                      <a:pt x="12040" y="1078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926;p73">
                <a:extLst>
                  <a:ext uri="{FF2B5EF4-FFF2-40B4-BE49-F238E27FC236}">
                    <a16:creationId xmlns:a16="http://schemas.microsoft.com/office/drawing/2014/main" id="{C97014D8-CE3E-3FF4-5BDB-F32C7913C836}"/>
                  </a:ext>
                </a:extLst>
              </p:cNvPr>
              <p:cNvSpPr/>
              <p:nvPr/>
            </p:nvSpPr>
            <p:spPr>
              <a:xfrm>
                <a:off x="7693448" y="1975198"/>
                <a:ext cx="24427" cy="133455"/>
              </a:xfrm>
              <a:custGeom>
                <a:avLst/>
                <a:gdLst/>
                <a:ahLst/>
                <a:cxnLst/>
                <a:rect l="l" t="t" r="r" b="b"/>
                <a:pathLst>
                  <a:path w="19745" h="107877" extrusionOk="0">
                    <a:moveTo>
                      <a:pt x="7224" y="107878"/>
                    </a:moveTo>
                    <a:lnTo>
                      <a:pt x="0" y="104507"/>
                    </a:lnTo>
                    <a:cubicBezTo>
                      <a:pt x="7705" y="87169"/>
                      <a:pt x="11558" y="68868"/>
                      <a:pt x="11558" y="50568"/>
                    </a:cubicBezTo>
                    <a:cubicBezTo>
                      <a:pt x="11558" y="34193"/>
                      <a:pt x="8669" y="18301"/>
                      <a:pt x="2889" y="2890"/>
                    </a:cubicBezTo>
                    <a:lnTo>
                      <a:pt x="10595" y="0"/>
                    </a:lnTo>
                    <a:cubicBezTo>
                      <a:pt x="16856" y="16374"/>
                      <a:pt x="19745" y="33230"/>
                      <a:pt x="19745" y="50568"/>
                    </a:cubicBezTo>
                    <a:cubicBezTo>
                      <a:pt x="19264" y="70313"/>
                      <a:pt x="15411" y="89577"/>
                      <a:pt x="7224" y="1078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927;p73">
                <a:extLst>
                  <a:ext uri="{FF2B5EF4-FFF2-40B4-BE49-F238E27FC236}">
                    <a16:creationId xmlns:a16="http://schemas.microsoft.com/office/drawing/2014/main" id="{031EDAA4-F16F-B074-6B62-67E79EBFCDCB}"/>
                  </a:ext>
                </a:extLst>
              </p:cNvPr>
              <p:cNvSpPr/>
              <p:nvPr/>
            </p:nvSpPr>
            <p:spPr>
              <a:xfrm>
                <a:off x="7530203" y="1922174"/>
                <a:ext cx="125114" cy="281805"/>
              </a:xfrm>
              <a:custGeom>
                <a:avLst/>
                <a:gdLst/>
                <a:ahLst/>
                <a:cxnLst/>
                <a:rect l="l" t="t" r="r" b="b"/>
                <a:pathLst>
                  <a:path w="101135" h="227795" extrusionOk="0">
                    <a:moveTo>
                      <a:pt x="50568" y="0"/>
                    </a:moveTo>
                    <a:lnTo>
                      <a:pt x="50568" y="0"/>
                    </a:lnTo>
                    <a:cubicBezTo>
                      <a:pt x="22635" y="0"/>
                      <a:pt x="0" y="22635"/>
                      <a:pt x="0" y="50568"/>
                    </a:cubicBezTo>
                    <a:lnTo>
                      <a:pt x="0" y="177228"/>
                    </a:lnTo>
                    <a:cubicBezTo>
                      <a:pt x="0" y="205160"/>
                      <a:pt x="22635" y="227795"/>
                      <a:pt x="50568" y="227795"/>
                    </a:cubicBezTo>
                    <a:lnTo>
                      <a:pt x="50568" y="227795"/>
                    </a:lnTo>
                    <a:cubicBezTo>
                      <a:pt x="78500" y="227795"/>
                      <a:pt x="101135" y="205160"/>
                      <a:pt x="101135" y="177228"/>
                    </a:cubicBezTo>
                    <a:lnTo>
                      <a:pt x="101135" y="50568"/>
                    </a:lnTo>
                    <a:cubicBezTo>
                      <a:pt x="101135" y="22635"/>
                      <a:pt x="78500" y="0"/>
                      <a:pt x="505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928;p73">
                <a:extLst>
                  <a:ext uri="{FF2B5EF4-FFF2-40B4-BE49-F238E27FC236}">
                    <a16:creationId xmlns:a16="http://schemas.microsoft.com/office/drawing/2014/main" id="{A18FACB9-01C9-01DF-EC08-6F01A59F5004}"/>
                  </a:ext>
                </a:extLst>
              </p:cNvPr>
              <p:cNvSpPr/>
              <p:nvPr/>
            </p:nvSpPr>
            <p:spPr>
              <a:xfrm>
                <a:off x="7575484" y="2159891"/>
                <a:ext cx="34555" cy="133455"/>
              </a:xfrm>
              <a:custGeom>
                <a:avLst/>
                <a:gdLst/>
                <a:ahLst/>
                <a:cxnLst/>
                <a:rect l="l" t="t" r="r" b="b"/>
                <a:pathLst>
                  <a:path w="27932" h="107877" extrusionOk="0">
                    <a:moveTo>
                      <a:pt x="0" y="0"/>
                    </a:moveTo>
                    <a:lnTo>
                      <a:pt x="27933" y="0"/>
                    </a:lnTo>
                    <a:lnTo>
                      <a:pt x="27933" y="107878"/>
                    </a:lnTo>
                    <a:lnTo>
                      <a:pt x="0" y="1078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929;p73">
                <a:extLst>
                  <a:ext uri="{FF2B5EF4-FFF2-40B4-BE49-F238E27FC236}">
                    <a16:creationId xmlns:a16="http://schemas.microsoft.com/office/drawing/2014/main" id="{3EDA4B60-35D3-1A1D-86FF-4390DA7CC050}"/>
                  </a:ext>
                </a:extLst>
              </p:cNvPr>
              <p:cNvSpPr/>
              <p:nvPr/>
            </p:nvSpPr>
            <p:spPr>
              <a:xfrm>
                <a:off x="7542119" y="2278452"/>
                <a:ext cx="101283" cy="20256"/>
              </a:xfrm>
              <a:custGeom>
                <a:avLst/>
                <a:gdLst/>
                <a:ahLst/>
                <a:cxnLst/>
                <a:rect l="l" t="t" r="r" b="b"/>
                <a:pathLst>
                  <a:path w="81871" h="16374" extrusionOk="0">
                    <a:moveTo>
                      <a:pt x="0" y="0"/>
                    </a:moveTo>
                    <a:lnTo>
                      <a:pt x="81871" y="0"/>
                    </a:lnTo>
                    <a:lnTo>
                      <a:pt x="81871" y="16374"/>
                    </a:lnTo>
                    <a:lnTo>
                      <a:pt x="0" y="1637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930;p73">
                <a:extLst>
                  <a:ext uri="{FF2B5EF4-FFF2-40B4-BE49-F238E27FC236}">
                    <a16:creationId xmlns:a16="http://schemas.microsoft.com/office/drawing/2014/main" id="{04FA5234-30F4-C936-0A16-3A09B3D8CC32}"/>
                  </a:ext>
                </a:extLst>
              </p:cNvPr>
              <p:cNvSpPr/>
              <p:nvPr/>
            </p:nvSpPr>
            <p:spPr>
              <a:xfrm>
                <a:off x="7180479" y="1816719"/>
                <a:ext cx="805498" cy="547524"/>
              </a:xfrm>
              <a:custGeom>
                <a:avLst/>
                <a:gdLst/>
                <a:ahLst/>
                <a:cxnLst/>
                <a:rect l="l" t="t" r="r" b="b"/>
                <a:pathLst>
                  <a:path w="651118" h="442587" extrusionOk="0">
                    <a:moveTo>
                      <a:pt x="609220" y="442588"/>
                    </a:moveTo>
                    <a:lnTo>
                      <a:pt x="41899" y="442588"/>
                    </a:lnTo>
                    <a:cubicBezTo>
                      <a:pt x="18782" y="442588"/>
                      <a:pt x="0" y="423805"/>
                      <a:pt x="0" y="400689"/>
                    </a:cubicBezTo>
                    <a:lnTo>
                      <a:pt x="0" y="41899"/>
                    </a:lnTo>
                    <a:cubicBezTo>
                      <a:pt x="0" y="18782"/>
                      <a:pt x="18782" y="0"/>
                      <a:pt x="41899" y="0"/>
                    </a:cubicBezTo>
                    <a:lnTo>
                      <a:pt x="609220" y="0"/>
                    </a:lnTo>
                    <a:cubicBezTo>
                      <a:pt x="632337" y="0"/>
                      <a:pt x="651119" y="18782"/>
                      <a:pt x="651119" y="41899"/>
                    </a:cubicBezTo>
                    <a:lnTo>
                      <a:pt x="651119" y="400689"/>
                    </a:lnTo>
                    <a:cubicBezTo>
                      <a:pt x="650637" y="423805"/>
                      <a:pt x="632337" y="442588"/>
                      <a:pt x="609220" y="442588"/>
                    </a:cubicBezTo>
                    <a:close/>
                    <a:moveTo>
                      <a:pt x="41899" y="4816"/>
                    </a:moveTo>
                    <a:cubicBezTo>
                      <a:pt x="21190" y="4816"/>
                      <a:pt x="4816" y="21672"/>
                      <a:pt x="4816" y="41899"/>
                    </a:cubicBezTo>
                    <a:lnTo>
                      <a:pt x="4816" y="400689"/>
                    </a:lnTo>
                    <a:cubicBezTo>
                      <a:pt x="4816" y="421397"/>
                      <a:pt x="21672" y="437772"/>
                      <a:pt x="41899" y="437772"/>
                    </a:cubicBezTo>
                    <a:lnTo>
                      <a:pt x="609220" y="437772"/>
                    </a:lnTo>
                    <a:cubicBezTo>
                      <a:pt x="629929" y="437772"/>
                      <a:pt x="646303" y="420916"/>
                      <a:pt x="646303" y="400689"/>
                    </a:cubicBezTo>
                    <a:lnTo>
                      <a:pt x="646303" y="41899"/>
                    </a:lnTo>
                    <a:cubicBezTo>
                      <a:pt x="646303" y="21190"/>
                      <a:pt x="629447" y="4816"/>
                      <a:pt x="609220" y="4816"/>
                    </a:cubicBezTo>
                    <a:lnTo>
                      <a:pt x="41899" y="48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931;p73">
                <a:extLst>
                  <a:ext uri="{FF2B5EF4-FFF2-40B4-BE49-F238E27FC236}">
                    <a16:creationId xmlns:a16="http://schemas.microsoft.com/office/drawing/2014/main" id="{E70D43F7-131D-1F61-B409-2D9139309D2F}"/>
                  </a:ext>
                </a:extLst>
              </p:cNvPr>
              <p:cNvSpPr/>
              <p:nvPr/>
            </p:nvSpPr>
            <p:spPr>
              <a:xfrm>
                <a:off x="5466410" y="1820295"/>
                <a:ext cx="799540" cy="541567"/>
              </a:xfrm>
              <a:custGeom>
                <a:avLst/>
                <a:gdLst/>
                <a:ahLst/>
                <a:cxnLst/>
                <a:rect l="l" t="t" r="r" b="b"/>
                <a:pathLst>
                  <a:path w="646302" h="437771" extrusionOk="0">
                    <a:moveTo>
                      <a:pt x="606812" y="0"/>
                    </a:moveTo>
                    <a:lnTo>
                      <a:pt x="39491" y="0"/>
                    </a:lnTo>
                    <a:cubicBezTo>
                      <a:pt x="17819" y="0"/>
                      <a:pt x="0" y="17819"/>
                      <a:pt x="0" y="39491"/>
                    </a:cubicBezTo>
                    <a:lnTo>
                      <a:pt x="0" y="398281"/>
                    </a:lnTo>
                    <a:cubicBezTo>
                      <a:pt x="0" y="419952"/>
                      <a:pt x="17819" y="437772"/>
                      <a:pt x="39491" y="437772"/>
                    </a:cubicBezTo>
                    <a:lnTo>
                      <a:pt x="606812" y="437772"/>
                    </a:lnTo>
                    <a:cubicBezTo>
                      <a:pt x="628484" y="437772"/>
                      <a:pt x="646303" y="419952"/>
                      <a:pt x="646303" y="398281"/>
                    </a:cubicBezTo>
                    <a:lnTo>
                      <a:pt x="646303" y="39491"/>
                    </a:lnTo>
                    <a:cubicBezTo>
                      <a:pt x="646303" y="17338"/>
                      <a:pt x="628484" y="0"/>
                      <a:pt x="606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932;p73">
                <a:extLst>
                  <a:ext uri="{FF2B5EF4-FFF2-40B4-BE49-F238E27FC236}">
                    <a16:creationId xmlns:a16="http://schemas.microsoft.com/office/drawing/2014/main" id="{3B86CD32-34CE-9772-41CB-845AB12C69CF}"/>
                  </a:ext>
                </a:extLst>
              </p:cNvPr>
              <p:cNvSpPr/>
              <p:nvPr/>
            </p:nvSpPr>
            <p:spPr>
              <a:xfrm>
                <a:off x="5576034" y="1918598"/>
                <a:ext cx="581484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470038" h="8187" extrusionOk="0">
                    <a:moveTo>
                      <a:pt x="0" y="0"/>
                    </a:moveTo>
                    <a:lnTo>
                      <a:pt x="470039" y="0"/>
                    </a:lnTo>
                    <a:lnTo>
                      <a:pt x="470039" y="8187"/>
                    </a:lnTo>
                    <a:lnTo>
                      <a:pt x="0" y="81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933;p73">
                <a:extLst>
                  <a:ext uri="{FF2B5EF4-FFF2-40B4-BE49-F238E27FC236}">
                    <a16:creationId xmlns:a16="http://schemas.microsoft.com/office/drawing/2014/main" id="{F8ACBDAC-F5F3-3EED-B434-CFC1711F1426}"/>
                  </a:ext>
                </a:extLst>
              </p:cNvPr>
              <p:cNvSpPr/>
              <p:nvPr/>
            </p:nvSpPr>
            <p:spPr>
              <a:xfrm>
                <a:off x="5576034" y="1980560"/>
                <a:ext cx="581484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470038" h="8187" extrusionOk="0">
                    <a:moveTo>
                      <a:pt x="0" y="0"/>
                    </a:moveTo>
                    <a:lnTo>
                      <a:pt x="470039" y="0"/>
                    </a:lnTo>
                    <a:lnTo>
                      <a:pt x="470039" y="8187"/>
                    </a:lnTo>
                    <a:lnTo>
                      <a:pt x="0" y="81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34;p73">
                <a:extLst>
                  <a:ext uri="{FF2B5EF4-FFF2-40B4-BE49-F238E27FC236}">
                    <a16:creationId xmlns:a16="http://schemas.microsoft.com/office/drawing/2014/main" id="{E116E739-B5B1-0A74-456D-9903AACA183A}"/>
                  </a:ext>
                </a:extLst>
              </p:cNvPr>
              <p:cNvSpPr/>
              <p:nvPr/>
            </p:nvSpPr>
            <p:spPr>
              <a:xfrm>
                <a:off x="5576034" y="2043117"/>
                <a:ext cx="581484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470038" h="8187" extrusionOk="0">
                    <a:moveTo>
                      <a:pt x="0" y="0"/>
                    </a:moveTo>
                    <a:lnTo>
                      <a:pt x="470039" y="0"/>
                    </a:lnTo>
                    <a:lnTo>
                      <a:pt x="470039" y="8187"/>
                    </a:lnTo>
                    <a:lnTo>
                      <a:pt x="0" y="81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935;p73">
                <a:extLst>
                  <a:ext uri="{FF2B5EF4-FFF2-40B4-BE49-F238E27FC236}">
                    <a16:creationId xmlns:a16="http://schemas.microsoft.com/office/drawing/2014/main" id="{0D782404-F936-1C2B-1835-1626222AE3C8}"/>
                  </a:ext>
                </a:extLst>
              </p:cNvPr>
              <p:cNvSpPr/>
              <p:nvPr/>
            </p:nvSpPr>
            <p:spPr>
              <a:xfrm>
                <a:off x="5576034" y="2105079"/>
                <a:ext cx="581484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470038" h="8187" extrusionOk="0">
                    <a:moveTo>
                      <a:pt x="0" y="0"/>
                    </a:moveTo>
                    <a:lnTo>
                      <a:pt x="470039" y="0"/>
                    </a:lnTo>
                    <a:lnTo>
                      <a:pt x="470039" y="8187"/>
                    </a:lnTo>
                    <a:lnTo>
                      <a:pt x="0" y="81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936;p73">
                <a:extLst>
                  <a:ext uri="{FF2B5EF4-FFF2-40B4-BE49-F238E27FC236}">
                    <a16:creationId xmlns:a16="http://schemas.microsoft.com/office/drawing/2014/main" id="{B7462D6D-50DD-63F6-2F8D-52530A312225}"/>
                  </a:ext>
                </a:extLst>
              </p:cNvPr>
              <p:cNvSpPr/>
              <p:nvPr/>
            </p:nvSpPr>
            <p:spPr>
              <a:xfrm>
                <a:off x="5576034" y="2167636"/>
                <a:ext cx="581484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470038" h="8187" extrusionOk="0">
                    <a:moveTo>
                      <a:pt x="0" y="0"/>
                    </a:moveTo>
                    <a:lnTo>
                      <a:pt x="470039" y="0"/>
                    </a:lnTo>
                    <a:lnTo>
                      <a:pt x="470039" y="8187"/>
                    </a:lnTo>
                    <a:lnTo>
                      <a:pt x="0" y="81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937;p73">
                <a:extLst>
                  <a:ext uri="{FF2B5EF4-FFF2-40B4-BE49-F238E27FC236}">
                    <a16:creationId xmlns:a16="http://schemas.microsoft.com/office/drawing/2014/main" id="{6E043247-965E-DD65-6D2F-0070DA66D370}"/>
                  </a:ext>
                </a:extLst>
              </p:cNvPr>
              <p:cNvSpPr/>
              <p:nvPr/>
            </p:nvSpPr>
            <p:spPr>
              <a:xfrm>
                <a:off x="5576034" y="2230194"/>
                <a:ext cx="581484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470038" h="8187" extrusionOk="0">
                    <a:moveTo>
                      <a:pt x="0" y="0"/>
                    </a:moveTo>
                    <a:lnTo>
                      <a:pt x="470039" y="0"/>
                    </a:lnTo>
                    <a:lnTo>
                      <a:pt x="470039" y="8187"/>
                    </a:lnTo>
                    <a:lnTo>
                      <a:pt x="0" y="81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938;p73">
                <a:extLst>
                  <a:ext uri="{FF2B5EF4-FFF2-40B4-BE49-F238E27FC236}">
                    <a16:creationId xmlns:a16="http://schemas.microsoft.com/office/drawing/2014/main" id="{911D61FF-3881-0E97-5C32-0405C9D62BA5}"/>
                  </a:ext>
                </a:extLst>
              </p:cNvPr>
              <p:cNvSpPr/>
              <p:nvPr/>
            </p:nvSpPr>
            <p:spPr>
              <a:xfrm>
                <a:off x="5463431" y="1816719"/>
                <a:ext cx="805498" cy="547524"/>
              </a:xfrm>
              <a:custGeom>
                <a:avLst/>
                <a:gdLst/>
                <a:ahLst/>
                <a:cxnLst/>
                <a:rect l="l" t="t" r="r" b="b"/>
                <a:pathLst>
                  <a:path w="651118" h="442587" extrusionOk="0">
                    <a:moveTo>
                      <a:pt x="609220" y="442588"/>
                    </a:moveTo>
                    <a:lnTo>
                      <a:pt x="41899" y="442588"/>
                    </a:lnTo>
                    <a:cubicBezTo>
                      <a:pt x="18782" y="442588"/>
                      <a:pt x="0" y="423805"/>
                      <a:pt x="0" y="400689"/>
                    </a:cubicBezTo>
                    <a:lnTo>
                      <a:pt x="0" y="41899"/>
                    </a:lnTo>
                    <a:cubicBezTo>
                      <a:pt x="0" y="18782"/>
                      <a:pt x="18782" y="0"/>
                      <a:pt x="41899" y="0"/>
                    </a:cubicBezTo>
                    <a:lnTo>
                      <a:pt x="609220" y="0"/>
                    </a:lnTo>
                    <a:cubicBezTo>
                      <a:pt x="632337" y="0"/>
                      <a:pt x="651119" y="18782"/>
                      <a:pt x="651119" y="41899"/>
                    </a:cubicBezTo>
                    <a:lnTo>
                      <a:pt x="651119" y="400689"/>
                    </a:lnTo>
                    <a:cubicBezTo>
                      <a:pt x="651119" y="423805"/>
                      <a:pt x="632337" y="442588"/>
                      <a:pt x="609220" y="442588"/>
                    </a:cubicBezTo>
                    <a:close/>
                    <a:moveTo>
                      <a:pt x="41899" y="4816"/>
                    </a:moveTo>
                    <a:cubicBezTo>
                      <a:pt x="21190" y="4816"/>
                      <a:pt x="4816" y="21672"/>
                      <a:pt x="4816" y="41899"/>
                    </a:cubicBezTo>
                    <a:lnTo>
                      <a:pt x="4816" y="400689"/>
                    </a:lnTo>
                    <a:cubicBezTo>
                      <a:pt x="4816" y="421397"/>
                      <a:pt x="21672" y="437772"/>
                      <a:pt x="41899" y="437772"/>
                    </a:cubicBezTo>
                    <a:lnTo>
                      <a:pt x="609220" y="437772"/>
                    </a:lnTo>
                    <a:cubicBezTo>
                      <a:pt x="629929" y="437772"/>
                      <a:pt x="646303" y="420916"/>
                      <a:pt x="646303" y="400689"/>
                    </a:cubicBezTo>
                    <a:lnTo>
                      <a:pt x="646303" y="41899"/>
                    </a:lnTo>
                    <a:cubicBezTo>
                      <a:pt x="646303" y="21190"/>
                      <a:pt x="629447" y="4816"/>
                      <a:pt x="609220" y="4816"/>
                    </a:cubicBezTo>
                    <a:lnTo>
                      <a:pt x="41899" y="48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939;p73">
                <a:extLst>
                  <a:ext uri="{FF2B5EF4-FFF2-40B4-BE49-F238E27FC236}">
                    <a16:creationId xmlns:a16="http://schemas.microsoft.com/office/drawing/2014/main" id="{11A5CB7B-5FD2-524A-91DC-09B15188F06C}"/>
                  </a:ext>
                </a:extLst>
              </p:cNvPr>
              <p:cNvSpPr/>
              <p:nvPr/>
            </p:nvSpPr>
            <p:spPr>
              <a:xfrm>
                <a:off x="6324934" y="1820295"/>
                <a:ext cx="799541" cy="541567"/>
              </a:xfrm>
              <a:custGeom>
                <a:avLst/>
                <a:gdLst/>
                <a:ahLst/>
                <a:cxnLst/>
                <a:rect l="l" t="t" r="r" b="b"/>
                <a:pathLst>
                  <a:path w="646303" h="437771" extrusionOk="0">
                    <a:moveTo>
                      <a:pt x="606812" y="0"/>
                    </a:moveTo>
                    <a:lnTo>
                      <a:pt x="39491" y="0"/>
                    </a:lnTo>
                    <a:cubicBezTo>
                      <a:pt x="17819" y="0"/>
                      <a:pt x="0" y="17819"/>
                      <a:pt x="0" y="39491"/>
                    </a:cubicBezTo>
                    <a:lnTo>
                      <a:pt x="0" y="398281"/>
                    </a:lnTo>
                    <a:cubicBezTo>
                      <a:pt x="0" y="419952"/>
                      <a:pt x="17819" y="437772"/>
                      <a:pt x="39491" y="437772"/>
                    </a:cubicBezTo>
                    <a:lnTo>
                      <a:pt x="606812" y="437772"/>
                    </a:lnTo>
                    <a:cubicBezTo>
                      <a:pt x="628484" y="437772"/>
                      <a:pt x="646303" y="419952"/>
                      <a:pt x="646303" y="398281"/>
                    </a:cubicBezTo>
                    <a:lnTo>
                      <a:pt x="646303" y="39491"/>
                    </a:lnTo>
                    <a:cubicBezTo>
                      <a:pt x="646303" y="17338"/>
                      <a:pt x="628484" y="0"/>
                      <a:pt x="606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940;p73">
                <a:extLst>
                  <a:ext uri="{FF2B5EF4-FFF2-40B4-BE49-F238E27FC236}">
                    <a16:creationId xmlns:a16="http://schemas.microsoft.com/office/drawing/2014/main" id="{2AF5DCAD-E151-9D8F-2AD6-30A39755AE6E}"/>
                  </a:ext>
                </a:extLst>
              </p:cNvPr>
              <p:cNvSpPr/>
              <p:nvPr/>
            </p:nvSpPr>
            <p:spPr>
              <a:xfrm>
                <a:off x="6321955" y="1816719"/>
                <a:ext cx="805498" cy="547524"/>
              </a:xfrm>
              <a:custGeom>
                <a:avLst/>
                <a:gdLst/>
                <a:ahLst/>
                <a:cxnLst/>
                <a:rect l="l" t="t" r="r" b="b"/>
                <a:pathLst>
                  <a:path w="651118" h="442587" extrusionOk="0">
                    <a:moveTo>
                      <a:pt x="609220" y="442588"/>
                    </a:moveTo>
                    <a:lnTo>
                      <a:pt x="41899" y="442588"/>
                    </a:lnTo>
                    <a:cubicBezTo>
                      <a:pt x="18782" y="442588"/>
                      <a:pt x="0" y="423805"/>
                      <a:pt x="0" y="400689"/>
                    </a:cubicBezTo>
                    <a:lnTo>
                      <a:pt x="0" y="41899"/>
                    </a:lnTo>
                    <a:cubicBezTo>
                      <a:pt x="0" y="18782"/>
                      <a:pt x="18782" y="0"/>
                      <a:pt x="41899" y="0"/>
                    </a:cubicBezTo>
                    <a:lnTo>
                      <a:pt x="609220" y="0"/>
                    </a:lnTo>
                    <a:cubicBezTo>
                      <a:pt x="632337" y="0"/>
                      <a:pt x="651119" y="18782"/>
                      <a:pt x="651119" y="41899"/>
                    </a:cubicBezTo>
                    <a:lnTo>
                      <a:pt x="651119" y="400689"/>
                    </a:lnTo>
                    <a:cubicBezTo>
                      <a:pt x="651119" y="423805"/>
                      <a:pt x="632337" y="442588"/>
                      <a:pt x="609220" y="442588"/>
                    </a:cubicBezTo>
                    <a:close/>
                    <a:moveTo>
                      <a:pt x="41899" y="4816"/>
                    </a:moveTo>
                    <a:cubicBezTo>
                      <a:pt x="21190" y="4816"/>
                      <a:pt x="4816" y="21672"/>
                      <a:pt x="4816" y="41899"/>
                    </a:cubicBezTo>
                    <a:lnTo>
                      <a:pt x="4816" y="400689"/>
                    </a:lnTo>
                    <a:cubicBezTo>
                      <a:pt x="4816" y="421397"/>
                      <a:pt x="21672" y="437772"/>
                      <a:pt x="41899" y="437772"/>
                    </a:cubicBezTo>
                    <a:lnTo>
                      <a:pt x="609220" y="437772"/>
                    </a:lnTo>
                    <a:cubicBezTo>
                      <a:pt x="629929" y="437772"/>
                      <a:pt x="646303" y="420916"/>
                      <a:pt x="646303" y="400689"/>
                    </a:cubicBezTo>
                    <a:lnTo>
                      <a:pt x="646303" y="41899"/>
                    </a:lnTo>
                    <a:cubicBezTo>
                      <a:pt x="646303" y="21190"/>
                      <a:pt x="629447" y="4816"/>
                      <a:pt x="609220" y="4816"/>
                    </a:cubicBezTo>
                    <a:lnTo>
                      <a:pt x="41899" y="48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41;p73">
                <a:extLst>
                  <a:ext uri="{FF2B5EF4-FFF2-40B4-BE49-F238E27FC236}">
                    <a16:creationId xmlns:a16="http://schemas.microsoft.com/office/drawing/2014/main" id="{3E9F432E-4912-D812-76BC-1B06F9769873}"/>
                  </a:ext>
                </a:extLst>
              </p:cNvPr>
              <p:cNvSpPr/>
              <p:nvPr/>
            </p:nvSpPr>
            <p:spPr>
              <a:xfrm>
                <a:off x="6387491" y="1882852"/>
                <a:ext cx="674426" cy="415856"/>
              </a:xfrm>
              <a:custGeom>
                <a:avLst/>
                <a:gdLst/>
                <a:ahLst/>
                <a:cxnLst/>
                <a:rect l="l" t="t" r="r" b="b"/>
                <a:pathLst>
                  <a:path w="545167" h="336154" extrusionOk="0">
                    <a:moveTo>
                      <a:pt x="521569" y="0"/>
                    </a:moveTo>
                    <a:lnTo>
                      <a:pt x="23598" y="0"/>
                    </a:lnTo>
                    <a:cubicBezTo>
                      <a:pt x="10595" y="0"/>
                      <a:pt x="0" y="10595"/>
                      <a:pt x="0" y="23598"/>
                    </a:cubicBezTo>
                    <a:lnTo>
                      <a:pt x="0" y="312556"/>
                    </a:lnTo>
                    <a:cubicBezTo>
                      <a:pt x="0" y="325560"/>
                      <a:pt x="10595" y="336155"/>
                      <a:pt x="23598" y="336155"/>
                    </a:cubicBezTo>
                    <a:lnTo>
                      <a:pt x="521569" y="336155"/>
                    </a:lnTo>
                    <a:cubicBezTo>
                      <a:pt x="534573" y="336155"/>
                      <a:pt x="545168" y="325560"/>
                      <a:pt x="545168" y="312556"/>
                    </a:cubicBezTo>
                    <a:lnTo>
                      <a:pt x="545168" y="23598"/>
                    </a:lnTo>
                    <a:cubicBezTo>
                      <a:pt x="545168" y="10595"/>
                      <a:pt x="534573" y="0"/>
                      <a:pt x="5215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942;p73">
                <a:extLst>
                  <a:ext uri="{FF2B5EF4-FFF2-40B4-BE49-F238E27FC236}">
                    <a16:creationId xmlns:a16="http://schemas.microsoft.com/office/drawing/2014/main" id="{55B90BC7-C6C7-7BC8-2281-7592EDAD16C0}"/>
                  </a:ext>
                </a:extLst>
              </p:cNvPr>
              <p:cNvSpPr/>
              <p:nvPr/>
            </p:nvSpPr>
            <p:spPr>
              <a:xfrm>
                <a:off x="6604356" y="1970432"/>
                <a:ext cx="240696" cy="240696"/>
              </a:xfrm>
              <a:custGeom>
                <a:avLst/>
                <a:gdLst/>
                <a:ahLst/>
                <a:cxnLst/>
                <a:rect l="l" t="t" r="r" b="b"/>
                <a:pathLst>
                  <a:path w="194565" h="194565" extrusionOk="0">
                    <a:moveTo>
                      <a:pt x="194565" y="97283"/>
                    </a:moveTo>
                    <a:cubicBezTo>
                      <a:pt x="194565" y="151010"/>
                      <a:pt x="151010" y="194565"/>
                      <a:pt x="97282" y="194565"/>
                    </a:cubicBezTo>
                    <a:cubicBezTo>
                      <a:pt x="43555" y="194565"/>
                      <a:pt x="0" y="151010"/>
                      <a:pt x="0" y="97283"/>
                    </a:cubicBezTo>
                    <a:cubicBezTo>
                      <a:pt x="0" y="43555"/>
                      <a:pt x="43555" y="0"/>
                      <a:pt x="97282" y="0"/>
                    </a:cubicBezTo>
                    <a:cubicBezTo>
                      <a:pt x="151010" y="0"/>
                      <a:pt x="194565" y="43555"/>
                      <a:pt x="194565" y="97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943;p73">
                <a:extLst>
                  <a:ext uri="{FF2B5EF4-FFF2-40B4-BE49-F238E27FC236}">
                    <a16:creationId xmlns:a16="http://schemas.microsoft.com/office/drawing/2014/main" id="{D42E10FB-2299-435F-A9F1-C308D5986CD9}"/>
                  </a:ext>
                </a:extLst>
              </p:cNvPr>
              <p:cNvSpPr/>
              <p:nvPr/>
            </p:nvSpPr>
            <p:spPr>
              <a:xfrm>
                <a:off x="6684786" y="2021073"/>
                <a:ext cx="114986" cy="139413"/>
              </a:xfrm>
              <a:custGeom>
                <a:avLst/>
                <a:gdLst/>
                <a:ahLst/>
                <a:cxnLst/>
                <a:rect l="l" t="t" r="r" b="b"/>
                <a:pathLst>
                  <a:path w="92948" h="112693" extrusionOk="0">
                    <a:moveTo>
                      <a:pt x="1445" y="0"/>
                    </a:moveTo>
                    <a:lnTo>
                      <a:pt x="92948" y="56828"/>
                    </a:lnTo>
                    <a:lnTo>
                      <a:pt x="0" y="11269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944;p73">
                <a:extLst>
                  <a:ext uri="{FF2B5EF4-FFF2-40B4-BE49-F238E27FC236}">
                    <a16:creationId xmlns:a16="http://schemas.microsoft.com/office/drawing/2014/main" id="{D3618524-922A-3144-CE4B-4125242CF331}"/>
                  </a:ext>
                </a:extLst>
              </p:cNvPr>
              <p:cNvSpPr/>
              <p:nvPr/>
            </p:nvSpPr>
            <p:spPr>
              <a:xfrm>
                <a:off x="6819434" y="2533557"/>
                <a:ext cx="580888" cy="1101544"/>
              </a:xfrm>
              <a:custGeom>
                <a:avLst/>
                <a:gdLst/>
                <a:ahLst/>
                <a:cxnLst/>
                <a:rect l="l" t="t" r="r" b="b"/>
                <a:pathLst>
                  <a:path w="469556" h="890424" extrusionOk="0">
                    <a:moveTo>
                      <a:pt x="469557" y="393"/>
                    </a:moveTo>
                    <a:cubicBezTo>
                      <a:pt x="469557" y="393"/>
                      <a:pt x="250430" y="-5386"/>
                      <a:pt x="180599" y="27363"/>
                    </a:cubicBezTo>
                    <a:cubicBezTo>
                      <a:pt x="110767" y="60111"/>
                      <a:pt x="61644" y="181474"/>
                      <a:pt x="52012" y="273940"/>
                    </a:cubicBezTo>
                    <a:cubicBezTo>
                      <a:pt x="43344" y="356293"/>
                      <a:pt x="0" y="869676"/>
                      <a:pt x="0" y="869676"/>
                    </a:cubicBezTo>
                    <a:cubicBezTo>
                      <a:pt x="0" y="869676"/>
                      <a:pt x="141589" y="944323"/>
                      <a:pt x="219608" y="810439"/>
                    </a:cubicBezTo>
                    <a:cubicBezTo>
                      <a:pt x="290403" y="688595"/>
                      <a:pt x="344823" y="77449"/>
                      <a:pt x="344823" y="77449"/>
                    </a:cubicBezTo>
                    <a:lnTo>
                      <a:pt x="469557" y="3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945;p73">
                <a:extLst>
                  <a:ext uri="{FF2B5EF4-FFF2-40B4-BE49-F238E27FC236}">
                    <a16:creationId xmlns:a16="http://schemas.microsoft.com/office/drawing/2014/main" id="{48D326FA-24C7-707A-9219-749654D985E8}"/>
                  </a:ext>
                </a:extLst>
              </p:cNvPr>
              <p:cNvSpPr/>
              <p:nvPr/>
            </p:nvSpPr>
            <p:spPr>
              <a:xfrm>
                <a:off x="7318105" y="3240643"/>
                <a:ext cx="787624" cy="2031621"/>
              </a:xfrm>
              <a:custGeom>
                <a:avLst/>
                <a:gdLst/>
                <a:ahLst/>
                <a:cxnLst/>
                <a:rect l="l" t="t" r="r" b="b"/>
                <a:pathLst>
                  <a:path w="636670" h="1642245" extrusionOk="0">
                    <a:moveTo>
                      <a:pt x="501824" y="0"/>
                    </a:moveTo>
                    <a:cubicBezTo>
                      <a:pt x="501824" y="0"/>
                      <a:pt x="585622" y="61644"/>
                      <a:pt x="583695" y="184933"/>
                    </a:cubicBezTo>
                    <a:cubicBezTo>
                      <a:pt x="581769" y="307741"/>
                      <a:pt x="518680" y="333747"/>
                      <a:pt x="518680" y="333747"/>
                    </a:cubicBezTo>
                    <a:lnTo>
                      <a:pt x="636671" y="1574822"/>
                    </a:lnTo>
                    <a:lnTo>
                      <a:pt x="0" y="1642246"/>
                    </a:lnTo>
                    <a:lnTo>
                      <a:pt x="111730" y="61644"/>
                    </a:lnTo>
                    <a:lnTo>
                      <a:pt x="5018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946;p73">
                <a:extLst>
                  <a:ext uri="{FF2B5EF4-FFF2-40B4-BE49-F238E27FC236}">
                    <a16:creationId xmlns:a16="http://schemas.microsoft.com/office/drawing/2014/main" id="{2346C867-32F6-5FD0-F094-F1DCC1B0A360}"/>
                  </a:ext>
                </a:extLst>
              </p:cNvPr>
              <p:cNvSpPr/>
              <p:nvPr/>
            </p:nvSpPr>
            <p:spPr>
              <a:xfrm>
                <a:off x="7944078" y="4064611"/>
                <a:ext cx="486702" cy="420724"/>
              </a:xfrm>
              <a:custGeom>
                <a:avLst/>
                <a:gdLst/>
                <a:ahLst/>
                <a:cxnLst/>
                <a:rect l="l" t="t" r="r" b="b"/>
                <a:pathLst>
                  <a:path w="393422" h="340089" extrusionOk="0">
                    <a:moveTo>
                      <a:pt x="158" y="42862"/>
                    </a:moveTo>
                    <a:cubicBezTo>
                      <a:pt x="158" y="42862"/>
                      <a:pt x="-2250" y="127623"/>
                      <a:pt x="11717" y="184933"/>
                    </a:cubicBezTo>
                    <a:cubicBezTo>
                      <a:pt x="25683" y="242243"/>
                      <a:pt x="86846" y="343379"/>
                      <a:pt x="116705" y="340008"/>
                    </a:cubicBezTo>
                    <a:cubicBezTo>
                      <a:pt x="146564" y="336636"/>
                      <a:pt x="120558" y="238872"/>
                      <a:pt x="85883" y="196010"/>
                    </a:cubicBezTo>
                    <a:cubicBezTo>
                      <a:pt x="85883" y="196010"/>
                      <a:pt x="191834" y="270176"/>
                      <a:pt x="232770" y="296182"/>
                    </a:cubicBezTo>
                    <a:cubicBezTo>
                      <a:pt x="269853" y="319780"/>
                      <a:pt x="292006" y="325078"/>
                      <a:pt x="300193" y="309667"/>
                    </a:cubicBezTo>
                    <a:cubicBezTo>
                      <a:pt x="308380" y="294256"/>
                      <a:pt x="290561" y="275955"/>
                      <a:pt x="290561" y="275955"/>
                    </a:cubicBezTo>
                    <a:cubicBezTo>
                      <a:pt x="290561" y="275955"/>
                      <a:pt x="320420" y="302443"/>
                      <a:pt x="338721" y="287513"/>
                    </a:cubicBezTo>
                    <a:cubicBezTo>
                      <a:pt x="360393" y="270176"/>
                      <a:pt x="335831" y="251394"/>
                      <a:pt x="326681" y="243688"/>
                    </a:cubicBezTo>
                    <a:cubicBezTo>
                      <a:pt x="326681" y="243688"/>
                      <a:pt x="342092" y="262952"/>
                      <a:pt x="361838" y="253802"/>
                    </a:cubicBezTo>
                    <a:cubicBezTo>
                      <a:pt x="379175" y="245614"/>
                      <a:pt x="371470" y="222016"/>
                      <a:pt x="352687" y="216719"/>
                    </a:cubicBezTo>
                    <a:cubicBezTo>
                      <a:pt x="352687" y="216719"/>
                      <a:pt x="368098" y="224906"/>
                      <a:pt x="385436" y="216719"/>
                    </a:cubicBezTo>
                    <a:cubicBezTo>
                      <a:pt x="402773" y="208532"/>
                      <a:pt x="392178" y="184452"/>
                      <a:pt x="350761" y="170485"/>
                    </a:cubicBezTo>
                    <a:cubicBezTo>
                      <a:pt x="323310" y="160853"/>
                      <a:pt x="189908" y="111249"/>
                      <a:pt x="189908" y="111249"/>
                    </a:cubicBezTo>
                    <a:lnTo>
                      <a:pt x="188463" y="0"/>
                    </a:lnTo>
                    <a:lnTo>
                      <a:pt x="158" y="42862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947;p73">
                <a:extLst>
                  <a:ext uri="{FF2B5EF4-FFF2-40B4-BE49-F238E27FC236}">
                    <a16:creationId xmlns:a16="http://schemas.microsoft.com/office/drawing/2014/main" id="{FDE49D3E-AA7B-F375-DEC6-AE216E2D3A9A}"/>
                  </a:ext>
                </a:extLst>
              </p:cNvPr>
              <p:cNvSpPr/>
              <p:nvPr/>
            </p:nvSpPr>
            <p:spPr>
              <a:xfrm>
                <a:off x="6976721" y="3296646"/>
                <a:ext cx="645233" cy="1980383"/>
              </a:xfrm>
              <a:custGeom>
                <a:avLst/>
                <a:gdLst/>
                <a:ahLst/>
                <a:cxnLst/>
                <a:rect l="l" t="t" r="r" b="b"/>
                <a:pathLst>
                  <a:path w="521569" h="1600827" extrusionOk="0">
                    <a:moveTo>
                      <a:pt x="155074" y="38046"/>
                    </a:moveTo>
                    <a:lnTo>
                      <a:pt x="0" y="1600828"/>
                    </a:lnTo>
                    <a:lnTo>
                      <a:pt x="435845" y="1587344"/>
                    </a:lnTo>
                    <a:lnTo>
                      <a:pt x="521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948;p73">
                <a:extLst>
                  <a:ext uri="{FF2B5EF4-FFF2-40B4-BE49-F238E27FC236}">
                    <a16:creationId xmlns:a16="http://schemas.microsoft.com/office/drawing/2014/main" id="{C0C81079-0F11-8408-3A0D-F7E06F839521}"/>
                  </a:ext>
                </a:extLst>
              </p:cNvPr>
              <p:cNvSpPr/>
              <p:nvPr/>
            </p:nvSpPr>
            <p:spPr>
              <a:xfrm>
                <a:off x="7078004" y="2529873"/>
                <a:ext cx="738175" cy="762602"/>
              </a:xfrm>
              <a:custGeom>
                <a:avLst/>
                <a:gdLst/>
                <a:ahLst/>
                <a:cxnLst/>
                <a:rect l="l" t="t" r="r" b="b"/>
                <a:pathLst>
                  <a:path w="596698" h="616443" extrusionOk="0">
                    <a:moveTo>
                      <a:pt x="0" y="96801"/>
                    </a:moveTo>
                    <a:lnTo>
                      <a:pt x="66460" y="616444"/>
                    </a:lnTo>
                    <a:lnTo>
                      <a:pt x="596698" y="604404"/>
                    </a:lnTo>
                    <a:lnTo>
                      <a:pt x="502306" y="35638"/>
                    </a:lnTo>
                    <a:lnTo>
                      <a:pt x="465223" y="8187"/>
                    </a:lnTo>
                    <a:lnTo>
                      <a:pt x="386241" y="0"/>
                    </a:lnTo>
                    <a:lnTo>
                      <a:pt x="175301" y="28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949;p73">
                <a:extLst>
                  <a:ext uri="{FF2B5EF4-FFF2-40B4-BE49-F238E27FC236}">
                    <a16:creationId xmlns:a16="http://schemas.microsoft.com/office/drawing/2014/main" id="{7ECC78C9-9629-7666-C27A-3AF7C5E50DD0}"/>
                  </a:ext>
                </a:extLst>
              </p:cNvPr>
              <p:cNvSpPr/>
              <p:nvPr/>
            </p:nvSpPr>
            <p:spPr>
              <a:xfrm>
                <a:off x="7156052" y="3229323"/>
                <a:ext cx="663702" cy="125114"/>
              </a:xfrm>
              <a:custGeom>
                <a:avLst/>
                <a:gdLst/>
                <a:ahLst/>
                <a:cxnLst/>
                <a:rect l="l" t="t" r="r" b="b"/>
                <a:pathLst>
                  <a:path w="536498" h="101135" extrusionOk="0">
                    <a:moveTo>
                      <a:pt x="0" y="24561"/>
                    </a:moveTo>
                    <a:lnTo>
                      <a:pt x="528793" y="0"/>
                    </a:lnTo>
                    <a:lnTo>
                      <a:pt x="536499" y="76092"/>
                    </a:lnTo>
                    <a:lnTo>
                      <a:pt x="4816" y="1011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950;p73">
                <a:extLst>
                  <a:ext uri="{FF2B5EF4-FFF2-40B4-BE49-F238E27FC236}">
                    <a16:creationId xmlns:a16="http://schemas.microsoft.com/office/drawing/2014/main" id="{6DC155B0-A3B5-C5A6-1EA1-90855EA9EF72}"/>
                  </a:ext>
                </a:extLst>
              </p:cNvPr>
              <p:cNvSpPr/>
              <p:nvPr/>
            </p:nvSpPr>
            <p:spPr>
              <a:xfrm>
                <a:off x="7266197" y="2468507"/>
                <a:ext cx="330734" cy="304194"/>
              </a:xfrm>
              <a:custGeom>
                <a:avLst/>
                <a:gdLst/>
                <a:ahLst/>
                <a:cxnLst/>
                <a:rect l="l" t="t" r="r" b="b"/>
                <a:pathLst>
                  <a:path w="267346" h="245893" extrusionOk="0">
                    <a:moveTo>
                      <a:pt x="192699" y="0"/>
                    </a:moveTo>
                    <a:lnTo>
                      <a:pt x="267346" y="50086"/>
                    </a:lnTo>
                    <a:cubicBezTo>
                      <a:pt x="267346" y="50086"/>
                      <a:pt x="146947" y="247541"/>
                      <a:pt x="130573" y="245614"/>
                    </a:cubicBezTo>
                    <a:cubicBezTo>
                      <a:pt x="114198" y="243688"/>
                      <a:pt x="113717" y="117509"/>
                      <a:pt x="113717" y="117509"/>
                    </a:cubicBezTo>
                    <a:cubicBezTo>
                      <a:pt x="113717" y="117509"/>
                      <a:pt x="6321" y="252838"/>
                      <a:pt x="542" y="245614"/>
                    </a:cubicBezTo>
                    <a:cubicBezTo>
                      <a:pt x="-5238" y="238390"/>
                      <a:pt x="37143" y="52976"/>
                      <a:pt x="37143" y="52976"/>
                    </a:cubicBezTo>
                    <a:lnTo>
                      <a:pt x="55925" y="33230"/>
                    </a:lnTo>
                    <a:lnTo>
                      <a:pt x="1926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951;p73">
                <a:extLst>
                  <a:ext uri="{FF2B5EF4-FFF2-40B4-BE49-F238E27FC236}">
                    <a16:creationId xmlns:a16="http://schemas.microsoft.com/office/drawing/2014/main" id="{7CDC24A9-170F-AFBA-6AFE-DF0C49F3BDE2}"/>
                  </a:ext>
                </a:extLst>
              </p:cNvPr>
              <p:cNvSpPr/>
              <p:nvPr/>
            </p:nvSpPr>
            <p:spPr>
              <a:xfrm>
                <a:off x="7141415" y="2152721"/>
                <a:ext cx="492209" cy="306363"/>
              </a:xfrm>
              <a:custGeom>
                <a:avLst/>
                <a:gdLst/>
                <a:ahLst/>
                <a:cxnLst/>
                <a:rect l="l" t="t" r="r" b="b"/>
                <a:pathLst>
                  <a:path w="397873" h="247646" extrusionOk="0">
                    <a:moveTo>
                      <a:pt x="198210" y="16873"/>
                    </a:moveTo>
                    <a:cubicBezTo>
                      <a:pt x="198210" y="16873"/>
                      <a:pt x="207360" y="-9133"/>
                      <a:pt x="255520" y="11094"/>
                    </a:cubicBezTo>
                    <a:cubicBezTo>
                      <a:pt x="303198" y="31321"/>
                      <a:pt x="414928" y="209512"/>
                      <a:pt x="395665" y="234555"/>
                    </a:cubicBezTo>
                    <a:cubicBezTo>
                      <a:pt x="376401" y="259598"/>
                      <a:pt x="11832" y="245150"/>
                      <a:pt x="755" y="221070"/>
                    </a:cubicBezTo>
                    <a:cubicBezTo>
                      <a:pt x="-9840" y="196509"/>
                      <a:pt x="93703" y="29394"/>
                      <a:pt x="145716" y="7723"/>
                    </a:cubicBezTo>
                    <a:cubicBezTo>
                      <a:pt x="198210" y="-13949"/>
                      <a:pt x="198210" y="16873"/>
                      <a:pt x="198210" y="16873"/>
                    </a:cubicBezTo>
                    <a:close/>
                  </a:path>
                </a:pathLst>
              </a:custGeom>
              <a:solidFill>
                <a:srgbClr val="8E34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952;p73">
                <a:extLst>
                  <a:ext uri="{FF2B5EF4-FFF2-40B4-BE49-F238E27FC236}">
                    <a16:creationId xmlns:a16="http://schemas.microsoft.com/office/drawing/2014/main" id="{9DBF6A53-CCBD-B9A9-374A-8305FC723EEF}"/>
                  </a:ext>
                </a:extLst>
              </p:cNvPr>
              <p:cNvSpPr/>
              <p:nvPr/>
            </p:nvSpPr>
            <p:spPr>
              <a:xfrm>
                <a:off x="7450413" y="2293727"/>
                <a:ext cx="87958" cy="67627"/>
              </a:xfrm>
              <a:custGeom>
                <a:avLst/>
                <a:gdLst/>
                <a:ahLst/>
                <a:cxnLst/>
                <a:rect l="l" t="t" r="r" b="b"/>
                <a:pathLst>
                  <a:path w="71100" h="54666" extrusionOk="0">
                    <a:moveTo>
                      <a:pt x="13930" y="10769"/>
                    </a:moveTo>
                    <a:cubicBezTo>
                      <a:pt x="13930" y="10769"/>
                      <a:pt x="32231" y="-4160"/>
                      <a:pt x="51495" y="1137"/>
                    </a:cubicBezTo>
                    <a:cubicBezTo>
                      <a:pt x="70759" y="6435"/>
                      <a:pt x="81354" y="34368"/>
                      <a:pt x="56793" y="48334"/>
                    </a:cubicBezTo>
                    <a:cubicBezTo>
                      <a:pt x="32231" y="62300"/>
                      <a:pt x="3335" y="49297"/>
                      <a:pt x="446" y="45926"/>
                    </a:cubicBezTo>
                    <a:cubicBezTo>
                      <a:pt x="-2925" y="42073"/>
                      <a:pt x="13930" y="10769"/>
                      <a:pt x="13930" y="10769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953;p73">
                <a:extLst>
                  <a:ext uri="{FF2B5EF4-FFF2-40B4-BE49-F238E27FC236}">
                    <a16:creationId xmlns:a16="http://schemas.microsoft.com/office/drawing/2014/main" id="{4EA68580-F34E-FE3F-6620-3235D429FB4A}"/>
                  </a:ext>
                </a:extLst>
              </p:cNvPr>
              <p:cNvSpPr/>
              <p:nvPr/>
            </p:nvSpPr>
            <p:spPr>
              <a:xfrm>
                <a:off x="7198522" y="2215718"/>
                <a:ext cx="64770" cy="85485"/>
              </a:xfrm>
              <a:custGeom>
                <a:avLst/>
                <a:gdLst/>
                <a:ahLst/>
                <a:cxnLst/>
                <a:rect l="l" t="t" r="r" b="b"/>
                <a:pathLst>
                  <a:path w="52356" h="69101" extrusionOk="0">
                    <a:moveTo>
                      <a:pt x="52357" y="30002"/>
                    </a:moveTo>
                    <a:cubicBezTo>
                      <a:pt x="52357" y="30002"/>
                      <a:pt x="48022" y="6404"/>
                      <a:pt x="25387" y="625"/>
                    </a:cubicBezTo>
                    <a:cubicBezTo>
                      <a:pt x="2752" y="-5154"/>
                      <a:pt x="-7843" y="30484"/>
                      <a:pt x="6605" y="52156"/>
                    </a:cubicBezTo>
                    <a:cubicBezTo>
                      <a:pt x="21053" y="73828"/>
                      <a:pt x="38390" y="68530"/>
                      <a:pt x="38390" y="68530"/>
                    </a:cubicBezTo>
                    <a:lnTo>
                      <a:pt x="52357" y="30002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954;p73">
                <a:extLst>
                  <a:ext uri="{FF2B5EF4-FFF2-40B4-BE49-F238E27FC236}">
                    <a16:creationId xmlns:a16="http://schemas.microsoft.com/office/drawing/2014/main" id="{B6A1F832-D9E3-7417-443B-8F59E15EDA0C}"/>
                  </a:ext>
                </a:extLst>
              </p:cNvPr>
              <p:cNvSpPr/>
              <p:nvPr/>
            </p:nvSpPr>
            <p:spPr>
              <a:xfrm>
                <a:off x="7203035" y="2182531"/>
                <a:ext cx="280697" cy="302962"/>
              </a:xfrm>
              <a:custGeom>
                <a:avLst/>
                <a:gdLst/>
                <a:ahLst/>
                <a:cxnLst/>
                <a:rect l="l" t="t" r="r" b="b"/>
                <a:pathLst>
                  <a:path w="226899" h="244897" extrusionOk="0">
                    <a:moveTo>
                      <a:pt x="52561" y="32267"/>
                    </a:moveTo>
                    <a:cubicBezTo>
                      <a:pt x="52561" y="32267"/>
                      <a:pt x="63156" y="40936"/>
                      <a:pt x="90126" y="39972"/>
                    </a:cubicBezTo>
                    <a:cubicBezTo>
                      <a:pt x="117095" y="39009"/>
                      <a:pt x="147917" y="0"/>
                      <a:pt x="147917" y="0"/>
                    </a:cubicBezTo>
                    <a:cubicBezTo>
                      <a:pt x="147917" y="0"/>
                      <a:pt x="137322" y="29377"/>
                      <a:pt x="157549" y="54420"/>
                    </a:cubicBezTo>
                    <a:cubicBezTo>
                      <a:pt x="177776" y="79463"/>
                      <a:pt x="226899" y="88132"/>
                      <a:pt x="226899" y="88132"/>
                    </a:cubicBezTo>
                    <a:cubicBezTo>
                      <a:pt x="226899" y="88132"/>
                      <a:pt x="186445" y="183488"/>
                      <a:pt x="148399" y="217682"/>
                    </a:cubicBezTo>
                    <a:cubicBezTo>
                      <a:pt x="110353" y="251875"/>
                      <a:pt x="56896" y="250430"/>
                      <a:pt x="28481" y="232130"/>
                    </a:cubicBezTo>
                    <a:cubicBezTo>
                      <a:pt x="-414" y="213829"/>
                      <a:pt x="-7638" y="174820"/>
                      <a:pt x="8254" y="130513"/>
                    </a:cubicBezTo>
                    <a:cubicBezTo>
                      <a:pt x="24147" y="87169"/>
                      <a:pt x="52561" y="32267"/>
                      <a:pt x="52561" y="32267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955;p73">
                <a:extLst>
                  <a:ext uri="{FF2B5EF4-FFF2-40B4-BE49-F238E27FC236}">
                    <a16:creationId xmlns:a16="http://schemas.microsoft.com/office/drawing/2014/main" id="{FA02DC8C-4101-1FFE-3686-805D0A32D74B}"/>
                  </a:ext>
                </a:extLst>
              </p:cNvPr>
              <p:cNvSpPr/>
              <p:nvPr/>
            </p:nvSpPr>
            <p:spPr>
              <a:xfrm>
                <a:off x="7275805" y="2259387"/>
                <a:ext cx="63748" cy="44088"/>
              </a:xfrm>
              <a:custGeom>
                <a:avLst/>
                <a:gdLst/>
                <a:ahLst/>
                <a:cxnLst/>
                <a:rect l="l" t="t" r="r" b="b"/>
                <a:pathLst>
                  <a:path w="51530" h="35638" extrusionOk="0">
                    <a:moveTo>
                      <a:pt x="46715" y="35638"/>
                    </a:moveTo>
                    <a:cubicBezTo>
                      <a:pt x="37083" y="35638"/>
                      <a:pt x="5779" y="34675"/>
                      <a:pt x="963" y="29378"/>
                    </a:cubicBezTo>
                    <a:cubicBezTo>
                      <a:pt x="0" y="28414"/>
                      <a:pt x="0" y="27451"/>
                      <a:pt x="0" y="26488"/>
                    </a:cubicBezTo>
                    <a:cubicBezTo>
                      <a:pt x="1445" y="19746"/>
                      <a:pt x="35638" y="5779"/>
                      <a:pt x="50086" y="0"/>
                    </a:cubicBezTo>
                    <a:lnTo>
                      <a:pt x="51531" y="4334"/>
                    </a:lnTo>
                    <a:cubicBezTo>
                      <a:pt x="30822" y="12522"/>
                      <a:pt x="8187" y="23117"/>
                      <a:pt x="4334" y="27451"/>
                    </a:cubicBezTo>
                    <a:cubicBezTo>
                      <a:pt x="9150" y="29859"/>
                      <a:pt x="28896" y="31304"/>
                      <a:pt x="46233" y="31786"/>
                    </a:cubicBezTo>
                    <a:lnTo>
                      <a:pt x="46715" y="3563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956;p73">
                <a:extLst>
                  <a:ext uri="{FF2B5EF4-FFF2-40B4-BE49-F238E27FC236}">
                    <a16:creationId xmlns:a16="http://schemas.microsoft.com/office/drawing/2014/main" id="{A6F38CDA-7325-C619-0B83-BD6A5E555E37}"/>
                  </a:ext>
                </a:extLst>
              </p:cNvPr>
              <p:cNvSpPr/>
              <p:nvPr/>
            </p:nvSpPr>
            <p:spPr>
              <a:xfrm>
                <a:off x="7294273" y="2320157"/>
                <a:ext cx="82813" cy="26214"/>
              </a:xfrm>
              <a:custGeom>
                <a:avLst/>
                <a:gdLst/>
                <a:ahLst/>
                <a:cxnLst/>
                <a:rect l="l" t="t" r="r" b="b"/>
                <a:pathLst>
                  <a:path w="66941" h="21190" extrusionOk="0">
                    <a:moveTo>
                      <a:pt x="26969" y="21190"/>
                    </a:moveTo>
                    <a:cubicBezTo>
                      <a:pt x="18782" y="21190"/>
                      <a:pt x="9632" y="19264"/>
                      <a:pt x="0" y="13485"/>
                    </a:cubicBezTo>
                    <a:lnTo>
                      <a:pt x="2408" y="9632"/>
                    </a:lnTo>
                    <a:cubicBezTo>
                      <a:pt x="37083" y="29859"/>
                      <a:pt x="63571" y="482"/>
                      <a:pt x="63571" y="0"/>
                    </a:cubicBezTo>
                    <a:lnTo>
                      <a:pt x="66942" y="2890"/>
                    </a:lnTo>
                    <a:cubicBezTo>
                      <a:pt x="66942" y="3371"/>
                      <a:pt x="51049" y="21190"/>
                      <a:pt x="26969" y="211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957;p73">
                <a:extLst>
                  <a:ext uri="{FF2B5EF4-FFF2-40B4-BE49-F238E27FC236}">
                    <a16:creationId xmlns:a16="http://schemas.microsoft.com/office/drawing/2014/main" id="{F710F103-64C3-CD66-C274-7F1A19FCD5FE}"/>
                  </a:ext>
                </a:extLst>
              </p:cNvPr>
              <p:cNvSpPr/>
              <p:nvPr/>
            </p:nvSpPr>
            <p:spPr>
              <a:xfrm>
                <a:off x="7366363" y="2276069"/>
                <a:ext cx="17872" cy="20906"/>
              </a:xfrm>
              <a:custGeom>
                <a:avLst/>
                <a:gdLst/>
                <a:ahLst/>
                <a:cxnLst/>
                <a:rect l="l" t="t" r="r" b="b"/>
                <a:pathLst>
                  <a:path w="14447" h="16899" extrusionOk="0">
                    <a:moveTo>
                      <a:pt x="14448" y="5779"/>
                    </a:moveTo>
                    <a:cubicBezTo>
                      <a:pt x="14448" y="4816"/>
                      <a:pt x="14448" y="4334"/>
                      <a:pt x="13966" y="3853"/>
                    </a:cubicBezTo>
                    <a:cubicBezTo>
                      <a:pt x="13966" y="3853"/>
                      <a:pt x="13485" y="3371"/>
                      <a:pt x="13485" y="3371"/>
                    </a:cubicBezTo>
                    <a:cubicBezTo>
                      <a:pt x="13003" y="1926"/>
                      <a:pt x="12040" y="963"/>
                      <a:pt x="10595" y="481"/>
                    </a:cubicBezTo>
                    <a:cubicBezTo>
                      <a:pt x="10114" y="481"/>
                      <a:pt x="9632" y="0"/>
                      <a:pt x="9150" y="0"/>
                    </a:cubicBezTo>
                    <a:cubicBezTo>
                      <a:pt x="8187" y="0"/>
                      <a:pt x="7224" y="0"/>
                      <a:pt x="6261" y="481"/>
                    </a:cubicBezTo>
                    <a:cubicBezTo>
                      <a:pt x="5779" y="481"/>
                      <a:pt x="5779" y="481"/>
                      <a:pt x="5298" y="963"/>
                    </a:cubicBezTo>
                    <a:cubicBezTo>
                      <a:pt x="4816" y="1445"/>
                      <a:pt x="3853" y="1445"/>
                      <a:pt x="3371" y="1926"/>
                    </a:cubicBezTo>
                    <a:cubicBezTo>
                      <a:pt x="2890" y="2408"/>
                      <a:pt x="2408" y="2889"/>
                      <a:pt x="1927" y="3371"/>
                    </a:cubicBezTo>
                    <a:cubicBezTo>
                      <a:pt x="1927" y="3853"/>
                      <a:pt x="1445" y="3853"/>
                      <a:pt x="1445" y="4334"/>
                    </a:cubicBezTo>
                    <a:cubicBezTo>
                      <a:pt x="963" y="4816"/>
                      <a:pt x="482" y="5779"/>
                      <a:pt x="482" y="6261"/>
                    </a:cubicBezTo>
                    <a:cubicBezTo>
                      <a:pt x="482" y="6261"/>
                      <a:pt x="482" y="6742"/>
                      <a:pt x="482" y="6742"/>
                    </a:cubicBezTo>
                    <a:cubicBezTo>
                      <a:pt x="482" y="7224"/>
                      <a:pt x="0" y="8187"/>
                      <a:pt x="0" y="8669"/>
                    </a:cubicBezTo>
                    <a:cubicBezTo>
                      <a:pt x="0" y="9632"/>
                      <a:pt x="0" y="10113"/>
                      <a:pt x="0" y="11077"/>
                    </a:cubicBezTo>
                    <a:cubicBezTo>
                      <a:pt x="0" y="11558"/>
                      <a:pt x="0" y="11558"/>
                      <a:pt x="0" y="12040"/>
                    </a:cubicBezTo>
                    <a:cubicBezTo>
                      <a:pt x="0" y="13003"/>
                      <a:pt x="482" y="13966"/>
                      <a:pt x="963" y="14448"/>
                    </a:cubicBezTo>
                    <a:cubicBezTo>
                      <a:pt x="1445" y="15411"/>
                      <a:pt x="2408" y="15893"/>
                      <a:pt x="3371" y="16374"/>
                    </a:cubicBezTo>
                    <a:cubicBezTo>
                      <a:pt x="5298" y="17337"/>
                      <a:pt x="7224" y="16856"/>
                      <a:pt x="9150" y="15893"/>
                    </a:cubicBezTo>
                    <a:cubicBezTo>
                      <a:pt x="10114" y="15411"/>
                      <a:pt x="10595" y="14448"/>
                      <a:pt x="11558" y="13966"/>
                    </a:cubicBezTo>
                    <a:cubicBezTo>
                      <a:pt x="12040" y="13485"/>
                      <a:pt x="12522" y="13003"/>
                      <a:pt x="12522" y="12521"/>
                    </a:cubicBezTo>
                    <a:cubicBezTo>
                      <a:pt x="13003" y="11558"/>
                      <a:pt x="13485" y="10595"/>
                      <a:pt x="13966" y="10113"/>
                    </a:cubicBezTo>
                    <a:cubicBezTo>
                      <a:pt x="14448" y="9632"/>
                      <a:pt x="14448" y="9150"/>
                      <a:pt x="14448" y="8669"/>
                    </a:cubicBezTo>
                    <a:cubicBezTo>
                      <a:pt x="14448" y="7224"/>
                      <a:pt x="14448" y="6742"/>
                      <a:pt x="14448" y="57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958;p73">
                <a:extLst>
                  <a:ext uri="{FF2B5EF4-FFF2-40B4-BE49-F238E27FC236}">
                    <a16:creationId xmlns:a16="http://schemas.microsoft.com/office/drawing/2014/main" id="{7143A5EB-089C-C995-9B00-98696B84B162}"/>
                  </a:ext>
                </a:extLst>
              </p:cNvPr>
              <p:cNvSpPr/>
              <p:nvPr/>
            </p:nvSpPr>
            <p:spPr>
              <a:xfrm>
                <a:off x="7276996" y="2253429"/>
                <a:ext cx="17872" cy="20906"/>
              </a:xfrm>
              <a:custGeom>
                <a:avLst/>
                <a:gdLst/>
                <a:ahLst/>
                <a:cxnLst/>
                <a:rect l="l" t="t" r="r" b="b"/>
                <a:pathLst>
                  <a:path w="14447" h="16899" extrusionOk="0">
                    <a:moveTo>
                      <a:pt x="14448" y="5779"/>
                    </a:moveTo>
                    <a:cubicBezTo>
                      <a:pt x="14448" y="4816"/>
                      <a:pt x="14448" y="4334"/>
                      <a:pt x="13966" y="3853"/>
                    </a:cubicBezTo>
                    <a:cubicBezTo>
                      <a:pt x="13966" y="3853"/>
                      <a:pt x="13485" y="3371"/>
                      <a:pt x="13485" y="3371"/>
                    </a:cubicBezTo>
                    <a:cubicBezTo>
                      <a:pt x="13003" y="1927"/>
                      <a:pt x="12040" y="963"/>
                      <a:pt x="10595" y="482"/>
                    </a:cubicBezTo>
                    <a:cubicBezTo>
                      <a:pt x="10114" y="482"/>
                      <a:pt x="9632" y="0"/>
                      <a:pt x="9150" y="0"/>
                    </a:cubicBezTo>
                    <a:cubicBezTo>
                      <a:pt x="8187" y="0"/>
                      <a:pt x="7224" y="0"/>
                      <a:pt x="6261" y="482"/>
                    </a:cubicBezTo>
                    <a:cubicBezTo>
                      <a:pt x="5779" y="482"/>
                      <a:pt x="5779" y="482"/>
                      <a:pt x="5298" y="963"/>
                    </a:cubicBezTo>
                    <a:cubicBezTo>
                      <a:pt x="4816" y="1445"/>
                      <a:pt x="3853" y="1445"/>
                      <a:pt x="3371" y="1927"/>
                    </a:cubicBezTo>
                    <a:cubicBezTo>
                      <a:pt x="2890" y="2408"/>
                      <a:pt x="2408" y="2890"/>
                      <a:pt x="1927" y="3371"/>
                    </a:cubicBezTo>
                    <a:cubicBezTo>
                      <a:pt x="1927" y="3853"/>
                      <a:pt x="1445" y="3853"/>
                      <a:pt x="1445" y="4334"/>
                    </a:cubicBezTo>
                    <a:cubicBezTo>
                      <a:pt x="963" y="4816"/>
                      <a:pt x="482" y="5779"/>
                      <a:pt x="482" y="6261"/>
                    </a:cubicBezTo>
                    <a:cubicBezTo>
                      <a:pt x="482" y="6261"/>
                      <a:pt x="482" y="6742"/>
                      <a:pt x="482" y="6742"/>
                    </a:cubicBezTo>
                    <a:cubicBezTo>
                      <a:pt x="482" y="7224"/>
                      <a:pt x="0" y="8187"/>
                      <a:pt x="0" y="8669"/>
                    </a:cubicBezTo>
                    <a:cubicBezTo>
                      <a:pt x="0" y="9632"/>
                      <a:pt x="0" y="10114"/>
                      <a:pt x="0" y="11077"/>
                    </a:cubicBezTo>
                    <a:cubicBezTo>
                      <a:pt x="0" y="11558"/>
                      <a:pt x="0" y="11558"/>
                      <a:pt x="0" y="12040"/>
                    </a:cubicBezTo>
                    <a:cubicBezTo>
                      <a:pt x="0" y="13003"/>
                      <a:pt x="482" y="13966"/>
                      <a:pt x="963" y="14448"/>
                    </a:cubicBezTo>
                    <a:cubicBezTo>
                      <a:pt x="1445" y="15411"/>
                      <a:pt x="2408" y="15893"/>
                      <a:pt x="3371" y="16374"/>
                    </a:cubicBezTo>
                    <a:cubicBezTo>
                      <a:pt x="5298" y="17338"/>
                      <a:pt x="7224" y="16856"/>
                      <a:pt x="9150" y="15893"/>
                    </a:cubicBezTo>
                    <a:cubicBezTo>
                      <a:pt x="10114" y="15411"/>
                      <a:pt x="10595" y="14448"/>
                      <a:pt x="11558" y="13966"/>
                    </a:cubicBezTo>
                    <a:cubicBezTo>
                      <a:pt x="12040" y="13485"/>
                      <a:pt x="12522" y="13003"/>
                      <a:pt x="12522" y="12522"/>
                    </a:cubicBezTo>
                    <a:cubicBezTo>
                      <a:pt x="13003" y="11558"/>
                      <a:pt x="13485" y="10595"/>
                      <a:pt x="13966" y="10114"/>
                    </a:cubicBezTo>
                    <a:cubicBezTo>
                      <a:pt x="14448" y="9632"/>
                      <a:pt x="14448" y="9150"/>
                      <a:pt x="14448" y="8669"/>
                    </a:cubicBezTo>
                    <a:cubicBezTo>
                      <a:pt x="14448" y="7224"/>
                      <a:pt x="14448" y="6742"/>
                      <a:pt x="14448" y="57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959;p73">
                <a:extLst>
                  <a:ext uri="{FF2B5EF4-FFF2-40B4-BE49-F238E27FC236}">
                    <a16:creationId xmlns:a16="http://schemas.microsoft.com/office/drawing/2014/main" id="{357A1E2D-583B-4EB4-3E8F-69ECC27C6909}"/>
                  </a:ext>
                </a:extLst>
              </p:cNvPr>
              <p:cNvSpPr/>
              <p:nvPr/>
            </p:nvSpPr>
            <p:spPr>
              <a:xfrm>
                <a:off x="7230524" y="2249259"/>
                <a:ext cx="16086" cy="21116"/>
              </a:xfrm>
              <a:custGeom>
                <a:avLst/>
                <a:gdLst/>
                <a:ahLst/>
                <a:cxnLst/>
                <a:rect l="l" t="t" r="r" b="b"/>
                <a:pathLst>
                  <a:path w="13003" h="17069" extrusionOk="0">
                    <a:moveTo>
                      <a:pt x="13003" y="11077"/>
                    </a:moveTo>
                    <a:cubicBezTo>
                      <a:pt x="13003" y="10113"/>
                      <a:pt x="12522" y="9150"/>
                      <a:pt x="12040" y="8187"/>
                    </a:cubicBezTo>
                    <a:cubicBezTo>
                      <a:pt x="12040" y="7705"/>
                      <a:pt x="11558" y="6742"/>
                      <a:pt x="11558" y="6261"/>
                    </a:cubicBezTo>
                    <a:cubicBezTo>
                      <a:pt x="11077" y="4816"/>
                      <a:pt x="10114" y="3371"/>
                      <a:pt x="8669" y="1926"/>
                    </a:cubicBezTo>
                    <a:lnTo>
                      <a:pt x="7706" y="963"/>
                    </a:lnTo>
                    <a:cubicBezTo>
                      <a:pt x="7224" y="963"/>
                      <a:pt x="6742" y="481"/>
                      <a:pt x="6742" y="481"/>
                    </a:cubicBezTo>
                    <a:cubicBezTo>
                      <a:pt x="6261" y="481"/>
                      <a:pt x="5779" y="481"/>
                      <a:pt x="5298" y="0"/>
                    </a:cubicBezTo>
                    <a:cubicBezTo>
                      <a:pt x="4816" y="0"/>
                      <a:pt x="3853" y="0"/>
                      <a:pt x="3371" y="0"/>
                    </a:cubicBezTo>
                    <a:cubicBezTo>
                      <a:pt x="2890" y="0"/>
                      <a:pt x="2408" y="481"/>
                      <a:pt x="2408" y="481"/>
                    </a:cubicBezTo>
                    <a:cubicBezTo>
                      <a:pt x="1926" y="481"/>
                      <a:pt x="1926" y="963"/>
                      <a:pt x="1445" y="1445"/>
                    </a:cubicBezTo>
                    <a:cubicBezTo>
                      <a:pt x="963" y="1926"/>
                      <a:pt x="963" y="1926"/>
                      <a:pt x="482" y="2408"/>
                    </a:cubicBezTo>
                    <a:cubicBezTo>
                      <a:pt x="0" y="2889"/>
                      <a:pt x="0" y="3371"/>
                      <a:pt x="0" y="4334"/>
                    </a:cubicBezTo>
                    <a:cubicBezTo>
                      <a:pt x="0" y="5297"/>
                      <a:pt x="0" y="6261"/>
                      <a:pt x="0" y="7705"/>
                    </a:cubicBezTo>
                    <a:cubicBezTo>
                      <a:pt x="0" y="8187"/>
                      <a:pt x="482" y="9150"/>
                      <a:pt x="482" y="9632"/>
                    </a:cubicBezTo>
                    <a:cubicBezTo>
                      <a:pt x="482" y="10113"/>
                      <a:pt x="482" y="10113"/>
                      <a:pt x="963" y="10595"/>
                    </a:cubicBezTo>
                    <a:cubicBezTo>
                      <a:pt x="1445" y="11077"/>
                      <a:pt x="1445" y="12040"/>
                      <a:pt x="1926" y="12521"/>
                    </a:cubicBezTo>
                    <a:cubicBezTo>
                      <a:pt x="1926" y="13003"/>
                      <a:pt x="2408" y="13003"/>
                      <a:pt x="2408" y="13485"/>
                    </a:cubicBezTo>
                    <a:cubicBezTo>
                      <a:pt x="2890" y="13966"/>
                      <a:pt x="3371" y="14448"/>
                      <a:pt x="3853" y="14929"/>
                    </a:cubicBezTo>
                    <a:cubicBezTo>
                      <a:pt x="4334" y="15411"/>
                      <a:pt x="4334" y="15893"/>
                      <a:pt x="4816" y="15893"/>
                    </a:cubicBezTo>
                    <a:cubicBezTo>
                      <a:pt x="5298" y="16374"/>
                      <a:pt x="5779" y="16374"/>
                      <a:pt x="6742" y="16856"/>
                    </a:cubicBezTo>
                    <a:cubicBezTo>
                      <a:pt x="7224" y="16856"/>
                      <a:pt x="8187" y="17337"/>
                      <a:pt x="8669" y="16856"/>
                    </a:cubicBezTo>
                    <a:cubicBezTo>
                      <a:pt x="10114" y="16374"/>
                      <a:pt x="11077" y="15893"/>
                      <a:pt x="12040" y="14929"/>
                    </a:cubicBezTo>
                    <a:cubicBezTo>
                      <a:pt x="12522" y="13966"/>
                      <a:pt x="13003" y="12521"/>
                      <a:pt x="13003" y="110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960;p73">
                <a:extLst>
                  <a:ext uri="{FF2B5EF4-FFF2-40B4-BE49-F238E27FC236}">
                    <a16:creationId xmlns:a16="http://schemas.microsoft.com/office/drawing/2014/main" id="{B626533D-BE3C-60D8-3100-C42B7B1D51E6}"/>
                  </a:ext>
                </a:extLst>
              </p:cNvPr>
              <p:cNvSpPr/>
              <p:nvPr/>
            </p:nvSpPr>
            <p:spPr>
              <a:xfrm>
                <a:off x="7474200" y="2320902"/>
                <a:ext cx="22044" cy="15936"/>
              </a:xfrm>
              <a:custGeom>
                <a:avLst/>
                <a:gdLst/>
                <a:ahLst/>
                <a:cxnLst/>
                <a:rect l="l" t="t" r="r" b="b"/>
                <a:pathLst>
                  <a:path w="17819" h="12882" extrusionOk="0">
                    <a:moveTo>
                      <a:pt x="17819" y="6140"/>
                    </a:moveTo>
                    <a:cubicBezTo>
                      <a:pt x="17819" y="4696"/>
                      <a:pt x="17819" y="3251"/>
                      <a:pt x="16856" y="2288"/>
                    </a:cubicBezTo>
                    <a:lnTo>
                      <a:pt x="15893" y="1324"/>
                    </a:lnTo>
                    <a:cubicBezTo>
                      <a:pt x="14930" y="843"/>
                      <a:pt x="14448" y="361"/>
                      <a:pt x="13485" y="361"/>
                    </a:cubicBezTo>
                    <a:cubicBezTo>
                      <a:pt x="11558" y="-120"/>
                      <a:pt x="9632" y="-120"/>
                      <a:pt x="8187" y="361"/>
                    </a:cubicBezTo>
                    <a:cubicBezTo>
                      <a:pt x="7706" y="361"/>
                      <a:pt x="6742" y="361"/>
                      <a:pt x="6261" y="843"/>
                    </a:cubicBezTo>
                    <a:cubicBezTo>
                      <a:pt x="5779" y="843"/>
                      <a:pt x="4816" y="1324"/>
                      <a:pt x="4334" y="1324"/>
                    </a:cubicBezTo>
                    <a:cubicBezTo>
                      <a:pt x="3853" y="1806"/>
                      <a:pt x="3371" y="1806"/>
                      <a:pt x="2408" y="2288"/>
                    </a:cubicBezTo>
                    <a:cubicBezTo>
                      <a:pt x="2408" y="2288"/>
                      <a:pt x="2408" y="2288"/>
                      <a:pt x="1926" y="2769"/>
                    </a:cubicBezTo>
                    <a:cubicBezTo>
                      <a:pt x="1445" y="3251"/>
                      <a:pt x="963" y="3732"/>
                      <a:pt x="963" y="3732"/>
                    </a:cubicBezTo>
                    <a:cubicBezTo>
                      <a:pt x="963" y="3732"/>
                      <a:pt x="963" y="3732"/>
                      <a:pt x="963" y="4214"/>
                    </a:cubicBezTo>
                    <a:cubicBezTo>
                      <a:pt x="482" y="4696"/>
                      <a:pt x="482" y="5177"/>
                      <a:pt x="482" y="5659"/>
                    </a:cubicBezTo>
                    <a:cubicBezTo>
                      <a:pt x="0" y="6622"/>
                      <a:pt x="0" y="7585"/>
                      <a:pt x="0" y="8548"/>
                    </a:cubicBezTo>
                    <a:cubicBezTo>
                      <a:pt x="0" y="9512"/>
                      <a:pt x="482" y="9993"/>
                      <a:pt x="963" y="10475"/>
                    </a:cubicBezTo>
                    <a:cubicBezTo>
                      <a:pt x="1445" y="10956"/>
                      <a:pt x="1445" y="10956"/>
                      <a:pt x="1926" y="11438"/>
                    </a:cubicBezTo>
                    <a:cubicBezTo>
                      <a:pt x="2890" y="12401"/>
                      <a:pt x="3853" y="12883"/>
                      <a:pt x="4816" y="12883"/>
                    </a:cubicBezTo>
                    <a:cubicBezTo>
                      <a:pt x="5779" y="12883"/>
                      <a:pt x="6742" y="12883"/>
                      <a:pt x="7706" y="12883"/>
                    </a:cubicBezTo>
                    <a:cubicBezTo>
                      <a:pt x="8187" y="12883"/>
                      <a:pt x="9150" y="12883"/>
                      <a:pt x="9632" y="12401"/>
                    </a:cubicBezTo>
                    <a:cubicBezTo>
                      <a:pt x="10595" y="11920"/>
                      <a:pt x="11558" y="11920"/>
                      <a:pt x="13003" y="11438"/>
                    </a:cubicBezTo>
                    <a:cubicBezTo>
                      <a:pt x="13966" y="10956"/>
                      <a:pt x="14930" y="10475"/>
                      <a:pt x="15411" y="9993"/>
                    </a:cubicBezTo>
                    <a:cubicBezTo>
                      <a:pt x="15893" y="9993"/>
                      <a:pt x="16374" y="9512"/>
                      <a:pt x="16374" y="9512"/>
                    </a:cubicBezTo>
                    <a:cubicBezTo>
                      <a:pt x="16856" y="9030"/>
                      <a:pt x="17819" y="7585"/>
                      <a:pt x="17819" y="61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961;p73">
                <a:extLst>
                  <a:ext uri="{FF2B5EF4-FFF2-40B4-BE49-F238E27FC236}">
                    <a16:creationId xmlns:a16="http://schemas.microsoft.com/office/drawing/2014/main" id="{DAEB13AB-B6DE-E8F1-AB55-1B56109DA944}"/>
                  </a:ext>
                </a:extLst>
              </p:cNvPr>
              <p:cNvSpPr/>
              <p:nvPr/>
            </p:nvSpPr>
            <p:spPr>
              <a:xfrm>
                <a:off x="7310359" y="2333859"/>
                <a:ext cx="213890" cy="280020"/>
              </a:xfrm>
              <a:custGeom>
                <a:avLst/>
                <a:gdLst/>
                <a:ahLst/>
                <a:cxnLst/>
                <a:rect l="l" t="t" r="r" b="b"/>
                <a:pathLst>
                  <a:path w="172896" h="226352" extrusionOk="0">
                    <a:moveTo>
                      <a:pt x="111731" y="0"/>
                    </a:moveTo>
                    <a:cubicBezTo>
                      <a:pt x="111731" y="0"/>
                      <a:pt x="173375" y="145924"/>
                      <a:pt x="172893" y="149295"/>
                    </a:cubicBezTo>
                    <a:cubicBezTo>
                      <a:pt x="172412" y="152666"/>
                      <a:pt x="85243" y="226832"/>
                      <a:pt x="78500" y="226351"/>
                    </a:cubicBezTo>
                    <a:cubicBezTo>
                      <a:pt x="71758" y="225869"/>
                      <a:pt x="29859" y="181562"/>
                      <a:pt x="29859" y="181562"/>
                    </a:cubicBezTo>
                    <a:lnTo>
                      <a:pt x="0" y="52013"/>
                    </a:lnTo>
                    <a:lnTo>
                      <a:pt x="111731" y="0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962;p73">
                <a:extLst>
                  <a:ext uri="{FF2B5EF4-FFF2-40B4-BE49-F238E27FC236}">
                    <a16:creationId xmlns:a16="http://schemas.microsoft.com/office/drawing/2014/main" id="{BB4844AA-AD18-8C1F-6133-9EBA2358B6B2}"/>
                  </a:ext>
                </a:extLst>
              </p:cNvPr>
              <p:cNvSpPr/>
              <p:nvPr/>
            </p:nvSpPr>
            <p:spPr>
              <a:xfrm>
                <a:off x="7654722" y="2540753"/>
                <a:ext cx="580888" cy="1551264"/>
              </a:xfrm>
              <a:custGeom>
                <a:avLst/>
                <a:gdLst/>
                <a:ahLst/>
                <a:cxnLst/>
                <a:rect l="l" t="t" r="r" b="b"/>
                <a:pathLst>
                  <a:path w="469556" h="1253952" extrusionOk="0">
                    <a:moveTo>
                      <a:pt x="0" y="837"/>
                    </a:moveTo>
                    <a:cubicBezTo>
                      <a:pt x="0" y="837"/>
                      <a:pt x="101617" y="-9276"/>
                      <a:pt x="201789" y="40809"/>
                    </a:cubicBezTo>
                    <a:cubicBezTo>
                      <a:pt x="301961" y="90896"/>
                      <a:pt x="332302" y="191549"/>
                      <a:pt x="375164" y="401044"/>
                    </a:cubicBezTo>
                    <a:cubicBezTo>
                      <a:pt x="418026" y="610538"/>
                      <a:pt x="469557" y="1235170"/>
                      <a:pt x="469557" y="1235170"/>
                    </a:cubicBezTo>
                    <a:lnTo>
                      <a:pt x="206605" y="1253952"/>
                    </a:lnTo>
                    <a:cubicBezTo>
                      <a:pt x="206605" y="1253952"/>
                      <a:pt x="45752" y="287869"/>
                      <a:pt x="36601" y="129423"/>
                    </a:cubicBezTo>
                    <a:cubicBezTo>
                      <a:pt x="32267" y="51886"/>
                      <a:pt x="0" y="837"/>
                      <a:pt x="0" y="8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963;p73">
                <a:extLst>
                  <a:ext uri="{FF2B5EF4-FFF2-40B4-BE49-F238E27FC236}">
                    <a16:creationId xmlns:a16="http://schemas.microsoft.com/office/drawing/2014/main" id="{DFF2D4AA-7371-ACC0-A898-B35C6597282D}"/>
                  </a:ext>
                </a:extLst>
              </p:cNvPr>
              <p:cNvSpPr/>
              <p:nvPr/>
            </p:nvSpPr>
            <p:spPr>
              <a:xfrm>
                <a:off x="7892766" y="4048361"/>
                <a:ext cx="372893" cy="138547"/>
              </a:xfrm>
              <a:custGeom>
                <a:avLst/>
                <a:gdLst/>
                <a:ahLst/>
                <a:cxnLst/>
                <a:rect l="l" t="t" r="r" b="b"/>
                <a:pathLst>
                  <a:path w="301425" h="111993" extrusionOk="0">
                    <a:moveTo>
                      <a:pt x="301216" y="60813"/>
                    </a:moveTo>
                    <a:lnTo>
                      <a:pt x="296881" y="24212"/>
                    </a:lnTo>
                    <a:cubicBezTo>
                      <a:pt x="294955" y="9282"/>
                      <a:pt x="281952" y="-1313"/>
                      <a:pt x="267022" y="132"/>
                    </a:cubicBezTo>
                    <a:lnTo>
                      <a:pt x="25260" y="20359"/>
                    </a:lnTo>
                    <a:cubicBezTo>
                      <a:pt x="9368" y="21804"/>
                      <a:pt x="-1709" y="35770"/>
                      <a:pt x="218" y="51181"/>
                    </a:cubicBezTo>
                    <a:lnTo>
                      <a:pt x="4552" y="87782"/>
                    </a:lnTo>
                    <a:cubicBezTo>
                      <a:pt x="6478" y="102712"/>
                      <a:pt x="19481" y="113307"/>
                      <a:pt x="34411" y="111862"/>
                    </a:cubicBezTo>
                    <a:lnTo>
                      <a:pt x="276172" y="91635"/>
                    </a:lnTo>
                    <a:cubicBezTo>
                      <a:pt x="291584" y="90672"/>
                      <a:pt x="303142" y="76706"/>
                      <a:pt x="301216" y="608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964;p73">
                <a:extLst>
                  <a:ext uri="{FF2B5EF4-FFF2-40B4-BE49-F238E27FC236}">
                    <a16:creationId xmlns:a16="http://schemas.microsoft.com/office/drawing/2014/main" id="{46CB09EA-9F21-D827-7739-CA8407C0312C}"/>
                  </a:ext>
                </a:extLst>
              </p:cNvPr>
              <p:cNvSpPr/>
              <p:nvPr/>
            </p:nvSpPr>
            <p:spPr>
              <a:xfrm>
                <a:off x="7039971" y="2742568"/>
                <a:ext cx="117867" cy="516544"/>
              </a:xfrm>
              <a:custGeom>
                <a:avLst/>
                <a:gdLst/>
                <a:ahLst/>
                <a:cxnLst/>
                <a:rect l="l" t="t" r="r" b="b"/>
                <a:pathLst>
                  <a:path w="95277" h="417544" extrusionOk="0">
                    <a:moveTo>
                      <a:pt x="90943" y="417545"/>
                    </a:moveTo>
                    <a:lnTo>
                      <a:pt x="63492" y="162298"/>
                    </a:lnTo>
                    <a:cubicBezTo>
                      <a:pt x="55786" y="160372"/>
                      <a:pt x="22075" y="150740"/>
                      <a:pt x="7145" y="125215"/>
                    </a:cubicBezTo>
                    <a:cubicBezTo>
                      <a:pt x="-1042" y="111731"/>
                      <a:pt x="-2005" y="95838"/>
                      <a:pt x="3292" y="78500"/>
                    </a:cubicBezTo>
                    <a:cubicBezTo>
                      <a:pt x="23519" y="13485"/>
                      <a:pt x="87572" y="0"/>
                      <a:pt x="88053" y="0"/>
                    </a:cubicBezTo>
                    <a:lnTo>
                      <a:pt x="89017" y="4334"/>
                    </a:lnTo>
                    <a:cubicBezTo>
                      <a:pt x="88535" y="4334"/>
                      <a:pt x="26891" y="17337"/>
                      <a:pt x="7627" y="79945"/>
                    </a:cubicBezTo>
                    <a:cubicBezTo>
                      <a:pt x="2811" y="96319"/>
                      <a:pt x="3774" y="110767"/>
                      <a:pt x="10998" y="123289"/>
                    </a:cubicBezTo>
                    <a:cubicBezTo>
                      <a:pt x="26891" y="149777"/>
                      <a:pt x="65900" y="158445"/>
                      <a:pt x="65900" y="158445"/>
                    </a:cubicBezTo>
                    <a:lnTo>
                      <a:pt x="67345" y="158927"/>
                    </a:lnTo>
                    <a:lnTo>
                      <a:pt x="95277" y="417545"/>
                    </a:lnTo>
                    <a:lnTo>
                      <a:pt x="90943" y="4175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965;p73">
                <a:extLst>
                  <a:ext uri="{FF2B5EF4-FFF2-40B4-BE49-F238E27FC236}">
                    <a16:creationId xmlns:a16="http://schemas.microsoft.com/office/drawing/2014/main" id="{937EFF7E-5843-AF9F-6B0E-563D4E91AC89}"/>
                  </a:ext>
                </a:extLst>
              </p:cNvPr>
              <p:cNvSpPr/>
              <p:nvPr/>
            </p:nvSpPr>
            <p:spPr>
              <a:xfrm>
                <a:off x="7275208" y="2530468"/>
                <a:ext cx="323510" cy="268102"/>
              </a:xfrm>
              <a:custGeom>
                <a:avLst/>
                <a:gdLst/>
                <a:ahLst/>
                <a:cxnLst/>
                <a:rect l="l" t="t" r="r" b="b"/>
                <a:pathLst>
                  <a:path w="261507" h="216718" extrusionOk="0">
                    <a:moveTo>
                      <a:pt x="144479" y="216719"/>
                    </a:moveTo>
                    <a:lnTo>
                      <a:pt x="94393" y="74648"/>
                    </a:lnTo>
                    <a:cubicBezTo>
                      <a:pt x="9632" y="211903"/>
                      <a:pt x="3853" y="210458"/>
                      <a:pt x="1926" y="209976"/>
                    </a:cubicBezTo>
                    <a:cubicBezTo>
                      <a:pt x="1445" y="209976"/>
                      <a:pt x="0" y="209013"/>
                      <a:pt x="0" y="207087"/>
                    </a:cubicBezTo>
                    <a:cubicBezTo>
                      <a:pt x="0" y="194084"/>
                      <a:pt x="19264" y="19264"/>
                      <a:pt x="19746" y="12040"/>
                    </a:cubicBezTo>
                    <a:lnTo>
                      <a:pt x="24080" y="12522"/>
                    </a:lnTo>
                    <a:cubicBezTo>
                      <a:pt x="24080" y="14448"/>
                      <a:pt x="6742" y="174338"/>
                      <a:pt x="4334" y="203716"/>
                    </a:cubicBezTo>
                    <a:cubicBezTo>
                      <a:pt x="16856" y="189268"/>
                      <a:pt x="63571" y="116065"/>
                      <a:pt x="92948" y="68869"/>
                    </a:cubicBezTo>
                    <a:lnTo>
                      <a:pt x="95356" y="65016"/>
                    </a:lnTo>
                    <a:lnTo>
                      <a:pt x="144961" y="206605"/>
                    </a:lnTo>
                    <a:lnTo>
                      <a:pt x="257654" y="0"/>
                    </a:lnTo>
                    <a:lnTo>
                      <a:pt x="261507" y="1927"/>
                    </a:lnTo>
                    <a:lnTo>
                      <a:pt x="144479" y="2167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966;p73">
                <a:extLst>
                  <a:ext uri="{FF2B5EF4-FFF2-40B4-BE49-F238E27FC236}">
                    <a16:creationId xmlns:a16="http://schemas.microsoft.com/office/drawing/2014/main" id="{0F29C78F-F440-84F1-BF45-143BE55BFD39}"/>
                  </a:ext>
                </a:extLst>
              </p:cNvPr>
              <p:cNvSpPr/>
              <p:nvPr/>
            </p:nvSpPr>
            <p:spPr>
              <a:xfrm rot="-482944">
                <a:off x="7736220" y="2761913"/>
                <a:ext cx="5361" cy="471805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381437" extrusionOk="0">
                    <a:moveTo>
                      <a:pt x="0" y="0"/>
                    </a:moveTo>
                    <a:lnTo>
                      <a:pt x="4334" y="0"/>
                    </a:lnTo>
                    <a:lnTo>
                      <a:pt x="4334" y="381438"/>
                    </a:lnTo>
                    <a:lnTo>
                      <a:pt x="0" y="38143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967;p73">
                <a:extLst>
                  <a:ext uri="{FF2B5EF4-FFF2-40B4-BE49-F238E27FC236}">
                    <a16:creationId xmlns:a16="http://schemas.microsoft.com/office/drawing/2014/main" id="{221589BE-8C94-6DA3-1F77-E4E07FE867FF}"/>
                  </a:ext>
                </a:extLst>
              </p:cNvPr>
              <p:cNvSpPr/>
              <p:nvPr/>
            </p:nvSpPr>
            <p:spPr>
              <a:xfrm rot="-128855">
                <a:off x="7399768" y="2621029"/>
                <a:ext cx="5365" cy="617067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498451" extrusionOk="0">
                    <a:moveTo>
                      <a:pt x="0" y="0"/>
                    </a:moveTo>
                    <a:lnTo>
                      <a:pt x="4334" y="0"/>
                    </a:lnTo>
                    <a:lnTo>
                      <a:pt x="4334" y="498451"/>
                    </a:lnTo>
                    <a:lnTo>
                      <a:pt x="0" y="4984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968;p73">
                <a:extLst>
                  <a:ext uri="{FF2B5EF4-FFF2-40B4-BE49-F238E27FC236}">
                    <a16:creationId xmlns:a16="http://schemas.microsoft.com/office/drawing/2014/main" id="{EF0DB326-8A5F-8C76-9080-5AA9BB9E7A75}"/>
                  </a:ext>
                </a:extLst>
              </p:cNvPr>
              <p:cNvSpPr/>
              <p:nvPr/>
            </p:nvSpPr>
            <p:spPr>
              <a:xfrm>
                <a:off x="7467051" y="2889726"/>
                <a:ext cx="195416" cy="49449"/>
              </a:xfrm>
              <a:custGeom>
                <a:avLst/>
                <a:gdLst/>
                <a:ahLst/>
                <a:cxnLst/>
                <a:rect l="l" t="t" r="r" b="b"/>
                <a:pathLst>
                  <a:path w="157963" h="39972" extrusionOk="0">
                    <a:moveTo>
                      <a:pt x="85724" y="39972"/>
                    </a:moveTo>
                    <a:cubicBezTo>
                      <a:pt x="59236" y="39972"/>
                      <a:pt x="28896" y="31304"/>
                      <a:pt x="0" y="3371"/>
                    </a:cubicBezTo>
                    <a:lnTo>
                      <a:pt x="3371" y="0"/>
                    </a:lnTo>
                    <a:cubicBezTo>
                      <a:pt x="73684" y="68868"/>
                      <a:pt x="154592" y="16374"/>
                      <a:pt x="155556" y="15893"/>
                    </a:cubicBezTo>
                    <a:lnTo>
                      <a:pt x="157964" y="19745"/>
                    </a:lnTo>
                    <a:cubicBezTo>
                      <a:pt x="157000" y="19745"/>
                      <a:pt x="126178" y="39972"/>
                      <a:pt x="85724" y="39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969;p73">
                <a:extLst>
                  <a:ext uri="{FF2B5EF4-FFF2-40B4-BE49-F238E27FC236}">
                    <a16:creationId xmlns:a16="http://schemas.microsoft.com/office/drawing/2014/main" id="{DEDF698C-EC04-9D1A-425C-12B5E5E683EA}"/>
                  </a:ext>
                </a:extLst>
              </p:cNvPr>
              <p:cNvSpPr/>
              <p:nvPr/>
            </p:nvSpPr>
            <p:spPr>
              <a:xfrm rot="-327235">
                <a:off x="7907913" y="4060292"/>
                <a:ext cx="315617" cy="5359"/>
              </a:xfrm>
              <a:custGeom>
                <a:avLst/>
                <a:gdLst/>
                <a:ahLst/>
                <a:cxnLst/>
                <a:rect l="l" t="t" r="r" b="b"/>
                <a:pathLst>
                  <a:path w="255248" h="4334" extrusionOk="0">
                    <a:moveTo>
                      <a:pt x="0" y="0"/>
                    </a:moveTo>
                    <a:lnTo>
                      <a:pt x="255249" y="0"/>
                    </a:lnTo>
                    <a:lnTo>
                      <a:pt x="255249" y="4335"/>
                    </a:lnTo>
                    <a:lnTo>
                      <a:pt x="0" y="4335"/>
                    </a:lnTo>
                    <a:close/>
                  </a:path>
                </a:pathLst>
              </a:custGeom>
              <a:solidFill>
                <a:srgbClr val="1A1B1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970;p73">
                <a:extLst>
                  <a:ext uri="{FF2B5EF4-FFF2-40B4-BE49-F238E27FC236}">
                    <a16:creationId xmlns:a16="http://schemas.microsoft.com/office/drawing/2014/main" id="{F5BA0032-8A8E-4B8E-D9CD-840C4ED99E36}"/>
                  </a:ext>
                </a:extLst>
              </p:cNvPr>
              <p:cNvSpPr/>
              <p:nvPr/>
            </p:nvSpPr>
            <p:spPr>
              <a:xfrm rot="-60154">
                <a:off x="7421776" y="3362630"/>
                <a:ext cx="5362" cy="1896598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1532865" extrusionOk="0">
                    <a:moveTo>
                      <a:pt x="0" y="0"/>
                    </a:moveTo>
                    <a:lnTo>
                      <a:pt x="4334" y="0"/>
                    </a:lnTo>
                    <a:lnTo>
                      <a:pt x="4334" y="1532865"/>
                    </a:lnTo>
                    <a:lnTo>
                      <a:pt x="0" y="15328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971;p73">
                <a:extLst>
                  <a:ext uri="{FF2B5EF4-FFF2-40B4-BE49-F238E27FC236}">
                    <a16:creationId xmlns:a16="http://schemas.microsoft.com/office/drawing/2014/main" id="{6C6D1C06-6F38-91C6-F8A7-30C45E6A3E27}"/>
                  </a:ext>
                </a:extLst>
              </p:cNvPr>
              <p:cNvSpPr/>
              <p:nvPr/>
            </p:nvSpPr>
            <p:spPr>
              <a:xfrm>
                <a:off x="8116455" y="4278498"/>
                <a:ext cx="188863" cy="129284"/>
              </a:xfrm>
              <a:custGeom>
                <a:avLst/>
                <a:gdLst/>
                <a:ahLst/>
                <a:cxnLst/>
                <a:rect l="l" t="t" r="r" b="b"/>
                <a:pathLst>
                  <a:path w="152666" h="104506" extrusionOk="0">
                    <a:moveTo>
                      <a:pt x="149777" y="104507"/>
                    </a:moveTo>
                    <a:cubicBezTo>
                      <a:pt x="148813" y="104025"/>
                      <a:pt x="76092" y="50568"/>
                      <a:pt x="0" y="3853"/>
                    </a:cubicBezTo>
                    <a:lnTo>
                      <a:pt x="2408" y="0"/>
                    </a:lnTo>
                    <a:cubicBezTo>
                      <a:pt x="78500" y="46715"/>
                      <a:pt x="151703" y="100172"/>
                      <a:pt x="152666" y="100654"/>
                    </a:cubicBezTo>
                    <a:lnTo>
                      <a:pt x="149777" y="10450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972;p73">
                <a:extLst>
                  <a:ext uri="{FF2B5EF4-FFF2-40B4-BE49-F238E27FC236}">
                    <a16:creationId xmlns:a16="http://schemas.microsoft.com/office/drawing/2014/main" id="{8F6429BF-FEC6-BAD9-3377-D0133675207C}"/>
                  </a:ext>
                </a:extLst>
              </p:cNvPr>
              <p:cNvSpPr/>
              <p:nvPr/>
            </p:nvSpPr>
            <p:spPr>
              <a:xfrm>
                <a:off x="8163522" y="4255261"/>
                <a:ext cx="193628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156518" h="94874" extrusionOk="0">
                    <a:moveTo>
                      <a:pt x="154111" y="94875"/>
                    </a:moveTo>
                    <a:cubicBezTo>
                      <a:pt x="153148" y="94393"/>
                      <a:pt x="48641" y="31304"/>
                      <a:pt x="0" y="3853"/>
                    </a:cubicBezTo>
                    <a:lnTo>
                      <a:pt x="2408" y="0"/>
                    </a:lnTo>
                    <a:cubicBezTo>
                      <a:pt x="51531" y="27933"/>
                      <a:pt x="155556" y="90540"/>
                      <a:pt x="156519" y="91022"/>
                    </a:cubicBezTo>
                    <a:lnTo>
                      <a:pt x="154111" y="948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973;p73">
                <a:extLst>
                  <a:ext uri="{FF2B5EF4-FFF2-40B4-BE49-F238E27FC236}">
                    <a16:creationId xmlns:a16="http://schemas.microsoft.com/office/drawing/2014/main" id="{04E5FDD6-25EB-7ACB-3A30-518277AE148E}"/>
                  </a:ext>
                </a:extLst>
              </p:cNvPr>
              <p:cNvSpPr/>
              <p:nvPr/>
            </p:nvSpPr>
            <p:spPr>
              <a:xfrm>
                <a:off x="8186162" y="4229643"/>
                <a:ext cx="194820" cy="105453"/>
              </a:xfrm>
              <a:custGeom>
                <a:avLst/>
                <a:gdLst/>
                <a:ahLst/>
                <a:cxnLst/>
                <a:rect l="l" t="t" r="r" b="b"/>
                <a:pathLst>
                  <a:path w="157481" h="85242" extrusionOk="0">
                    <a:moveTo>
                      <a:pt x="155074" y="85243"/>
                    </a:moveTo>
                    <a:cubicBezTo>
                      <a:pt x="154111" y="84761"/>
                      <a:pt x="52494" y="28414"/>
                      <a:pt x="0" y="3853"/>
                    </a:cubicBezTo>
                    <a:lnTo>
                      <a:pt x="1926" y="0"/>
                    </a:lnTo>
                    <a:cubicBezTo>
                      <a:pt x="54420" y="25043"/>
                      <a:pt x="156519" y="80908"/>
                      <a:pt x="157482" y="81390"/>
                    </a:cubicBezTo>
                    <a:lnTo>
                      <a:pt x="155074" y="852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974;p73">
                <a:extLst>
                  <a:ext uri="{FF2B5EF4-FFF2-40B4-BE49-F238E27FC236}">
                    <a16:creationId xmlns:a16="http://schemas.microsoft.com/office/drawing/2014/main" id="{33B3E0F2-797D-C21C-0401-BD07B439632A}"/>
                  </a:ext>
                </a:extLst>
              </p:cNvPr>
              <p:cNvSpPr/>
              <p:nvPr/>
            </p:nvSpPr>
            <p:spPr>
              <a:xfrm>
                <a:off x="8016363" y="4414115"/>
                <a:ext cx="66132" cy="57416"/>
              </a:xfrm>
              <a:custGeom>
                <a:avLst/>
                <a:gdLst/>
                <a:ahLst/>
                <a:cxnLst/>
                <a:rect l="l" t="t" r="r" b="b"/>
                <a:pathLst>
                  <a:path w="53457" h="46412" extrusionOk="0">
                    <a:moveTo>
                      <a:pt x="34675" y="46412"/>
                    </a:moveTo>
                    <a:lnTo>
                      <a:pt x="32267" y="42559"/>
                    </a:lnTo>
                    <a:lnTo>
                      <a:pt x="47678" y="32927"/>
                    </a:lnTo>
                    <a:cubicBezTo>
                      <a:pt x="44789" y="28593"/>
                      <a:pt x="38046" y="18479"/>
                      <a:pt x="28896" y="10292"/>
                    </a:cubicBezTo>
                    <a:cubicBezTo>
                      <a:pt x="18301" y="179"/>
                      <a:pt x="1926" y="6921"/>
                      <a:pt x="1926" y="6921"/>
                    </a:cubicBezTo>
                    <a:lnTo>
                      <a:pt x="0" y="2587"/>
                    </a:lnTo>
                    <a:cubicBezTo>
                      <a:pt x="963" y="2105"/>
                      <a:pt x="18782" y="-5119"/>
                      <a:pt x="31785" y="6921"/>
                    </a:cubicBezTo>
                    <a:cubicBezTo>
                      <a:pt x="43825" y="17998"/>
                      <a:pt x="52013" y="31964"/>
                      <a:pt x="52494" y="32446"/>
                    </a:cubicBezTo>
                    <a:lnTo>
                      <a:pt x="53457" y="34372"/>
                    </a:lnTo>
                    <a:lnTo>
                      <a:pt x="34675" y="464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975;p73">
                <a:extLst>
                  <a:ext uri="{FF2B5EF4-FFF2-40B4-BE49-F238E27FC236}">
                    <a16:creationId xmlns:a16="http://schemas.microsoft.com/office/drawing/2014/main" id="{3F3AE2CA-6C04-2DC5-ABC5-3C49C57A5040}"/>
                  </a:ext>
                </a:extLst>
              </p:cNvPr>
              <p:cNvSpPr/>
              <p:nvPr/>
            </p:nvSpPr>
            <p:spPr>
              <a:xfrm>
                <a:off x="8246781" y="4396318"/>
                <a:ext cx="65090" cy="54956"/>
              </a:xfrm>
              <a:custGeom>
                <a:avLst/>
                <a:gdLst/>
                <a:ahLst/>
                <a:cxnLst/>
                <a:rect l="l" t="t" r="r" b="b"/>
                <a:pathLst>
                  <a:path w="52615" h="44423" extrusionOk="0">
                    <a:moveTo>
                      <a:pt x="29499" y="44424"/>
                    </a:moveTo>
                    <a:lnTo>
                      <a:pt x="28054" y="43461"/>
                    </a:lnTo>
                    <a:cubicBezTo>
                      <a:pt x="26609" y="42979"/>
                      <a:pt x="-4695" y="26123"/>
                      <a:pt x="603" y="8786"/>
                    </a:cubicBezTo>
                    <a:cubicBezTo>
                      <a:pt x="2048" y="4451"/>
                      <a:pt x="4937" y="1562"/>
                      <a:pt x="8790" y="599"/>
                    </a:cubicBezTo>
                    <a:cubicBezTo>
                      <a:pt x="20830" y="-2772"/>
                      <a:pt x="41057" y="8786"/>
                      <a:pt x="51171" y="17936"/>
                    </a:cubicBezTo>
                    <a:lnTo>
                      <a:pt x="52616" y="19381"/>
                    </a:lnTo>
                    <a:lnTo>
                      <a:pt x="29499" y="44424"/>
                    </a:lnTo>
                    <a:close/>
                    <a:moveTo>
                      <a:pt x="13606" y="4933"/>
                    </a:moveTo>
                    <a:cubicBezTo>
                      <a:pt x="12161" y="4933"/>
                      <a:pt x="11198" y="4933"/>
                      <a:pt x="10235" y="5415"/>
                    </a:cubicBezTo>
                    <a:cubicBezTo>
                      <a:pt x="7345" y="5896"/>
                      <a:pt x="5901" y="7823"/>
                      <a:pt x="4937" y="10712"/>
                    </a:cubicBezTo>
                    <a:cubicBezTo>
                      <a:pt x="1566" y="21789"/>
                      <a:pt x="19385" y="34311"/>
                      <a:pt x="28536" y="39608"/>
                    </a:cubicBezTo>
                    <a:lnTo>
                      <a:pt x="46355" y="20826"/>
                    </a:lnTo>
                    <a:cubicBezTo>
                      <a:pt x="37204" y="12157"/>
                      <a:pt x="22756" y="4933"/>
                      <a:pt x="13606" y="49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976;p73">
                <a:extLst>
                  <a:ext uri="{FF2B5EF4-FFF2-40B4-BE49-F238E27FC236}">
                    <a16:creationId xmlns:a16="http://schemas.microsoft.com/office/drawing/2014/main" id="{6E58134B-5986-BC48-98F5-F78C38361882}"/>
                  </a:ext>
                </a:extLst>
              </p:cNvPr>
              <p:cNvSpPr/>
              <p:nvPr/>
            </p:nvSpPr>
            <p:spPr>
              <a:xfrm>
                <a:off x="8306398" y="4361649"/>
                <a:ext cx="58498" cy="55068"/>
              </a:xfrm>
              <a:custGeom>
                <a:avLst/>
                <a:gdLst/>
                <a:ahLst/>
                <a:cxnLst/>
                <a:rect l="l" t="t" r="r" b="b"/>
                <a:pathLst>
                  <a:path w="47286" h="44514" extrusionOk="0">
                    <a:moveTo>
                      <a:pt x="26577" y="44515"/>
                    </a:moveTo>
                    <a:lnTo>
                      <a:pt x="25133" y="43552"/>
                    </a:lnTo>
                    <a:cubicBezTo>
                      <a:pt x="23688" y="42588"/>
                      <a:pt x="-7134" y="22843"/>
                      <a:pt x="1535" y="5505"/>
                    </a:cubicBezTo>
                    <a:cubicBezTo>
                      <a:pt x="2979" y="2616"/>
                      <a:pt x="5869" y="689"/>
                      <a:pt x="8759" y="208"/>
                    </a:cubicBezTo>
                    <a:cubicBezTo>
                      <a:pt x="21761" y="-2200"/>
                      <a:pt x="43433" y="17064"/>
                      <a:pt x="45841" y="18990"/>
                    </a:cubicBezTo>
                    <a:lnTo>
                      <a:pt x="47286" y="20435"/>
                    </a:lnTo>
                    <a:lnTo>
                      <a:pt x="26577" y="44515"/>
                    </a:lnTo>
                    <a:close/>
                    <a:moveTo>
                      <a:pt x="11648" y="4542"/>
                    </a:moveTo>
                    <a:cubicBezTo>
                      <a:pt x="11167" y="4542"/>
                      <a:pt x="10685" y="4542"/>
                      <a:pt x="10203" y="4542"/>
                    </a:cubicBezTo>
                    <a:cubicBezTo>
                      <a:pt x="8277" y="5024"/>
                      <a:pt x="6832" y="5987"/>
                      <a:pt x="5869" y="7913"/>
                    </a:cubicBezTo>
                    <a:cubicBezTo>
                      <a:pt x="571" y="18509"/>
                      <a:pt x="17427" y="32956"/>
                      <a:pt x="26096" y="38736"/>
                    </a:cubicBezTo>
                    <a:lnTo>
                      <a:pt x="41989" y="20917"/>
                    </a:lnTo>
                    <a:cubicBezTo>
                      <a:pt x="34765" y="15137"/>
                      <a:pt x="20317" y="4542"/>
                      <a:pt x="11648" y="45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977;p73">
                <a:extLst>
                  <a:ext uri="{FF2B5EF4-FFF2-40B4-BE49-F238E27FC236}">
                    <a16:creationId xmlns:a16="http://schemas.microsoft.com/office/drawing/2014/main" id="{78914C90-50D3-3F11-45DB-A2F0CEB93B85}"/>
                  </a:ext>
                </a:extLst>
              </p:cNvPr>
              <p:cNvSpPr/>
              <p:nvPr/>
            </p:nvSpPr>
            <p:spPr>
              <a:xfrm>
                <a:off x="8342476" y="4323266"/>
                <a:ext cx="55785" cy="52343"/>
              </a:xfrm>
              <a:custGeom>
                <a:avLst/>
                <a:gdLst/>
                <a:ahLst/>
                <a:cxnLst/>
                <a:rect l="l" t="t" r="r" b="b"/>
                <a:pathLst>
                  <a:path w="45093" h="42311" extrusionOk="0">
                    <a:moveTo>
                      <a:pt x="25829" y="42312"/>
                    </a:moveTo>
                    <a:lnTo>
                      <a:pt x="24384" y="41349"/>
                    </a:lnTo>
                    <a:cubicBezTo>
                      <a:pt x="22940" y="40867"/>
                      <a:pt x="-4993" y="26419"/>
                      <a:pt x="786" y="7155"/>
                    </a:cubicBezTo>
                    <a:cubicBezTo>
                      <a:pt x="2231" y="2821"/>
                      <a:pt x="5121" y="895"/>
                      <a:pt x="7529" y="413"/>
                    </a:cubicBezTo>
                    <a:cubicBezTo>
                      <a:pt x="19569" y="-2958"/>
                      <a:pt x="41240" y="15343"/>
                      <a:pt x="43648" y="17751"/>
                    </a:cubicBezTo>
                    <a:lnTo>
                      <a:pt x="45093" y="19195"/>
                    </a:lnTo>
                    <a:lnTo>
                      <a:pt x="25829" y="42312"/>
                    </a:lnTo>
                    <a:close/>
                    <a:moveTo>
                      <a:pt x="10418" y="4266"/>
                    </a:moveTo>
                    <a:cubicBezTo>
                      <a:pt x="9455" y="4266"/>
                      <a:pt x="8973" y="4266"/>
                      <a:pt x="8492" y="4747"/>
                    </a:cubicBezTo>
                    <a:cubicBezTo>
                      <a:pt x="7529" y="5229"/>
                      <a:pt x="6084" y="5711"/>
                      <a:pt x="5121" y="8600"/>
                    </a:cubicBezTo>
                    <a:cubicBezTo>
                      <a:pt x="786" y="22085"/>
                      <a:pt x="19087" y="33643"/>
                      <a:pt x="24866" y="37015"/>
                    </a:cubicBezTo>
                    <a:lnTo>
                      <a:pt x="38832" y="19677"/>
                    </a:lnTo>
                    <a:cubicBezTo>
                      <a:pt x="32090" y="13898"/>
                      <a:pt x="18605" y="4266"/>
                      <a:pt x="10418" y="42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1978;p73">
                <a:extLst>
                  <a:ext uri="{FF2B5EF4-FFF2-40B4-BE49-F238E27FC236}">
                    <a16:creationId xmlns:a16="http://schemas.microsoft.com/office/drawing/2014/main" id="{66128014-F345-2BE6-C747-2E4B8477C580}"/>
                  </a:ext>
                </a:extLst>
              </p:cNvPr>
              <p:cNvSpPr/>
              <p:nvPr/>
            </p:nvSpPr>
            <p:spPr>
              <a:xfrm>
                <a:off x="8372185" y="4289158"/>
                <a:ext cx="49311" cy="44746"/>
              </a:xfrm>
              <a:custGeom>
                <a:avLst/>
                <a:gdLst/>
                <a:ahLst/>
                <a:cxnLst/>
                <a:rect l="l" t="t" r="r" b="b"/>
                <a:pathLst>
                  <a:path w="39860" h="36170" extrusionOk="0">
                    <a:moveTo>
                      <a:pt x="23967" y="36171"/>
                    </a:moveTo>
                    <a:lnTo>
                      <a:pt x="22041" y="35207"/>
                    </a:lnTo>
                    <a:cubicBezTo>
                      <a:pt x="21078" y="34726"/>
                      <a:pt x="2777" y="25576"/>
                      <a:pt x="369" y="14499"/>
                    </a:cubicBezTo>
                    <a:cubicBezTo>
                      <a:pt x="-594" y="11128"/>
                      <a:pt x="369" y="7757"/>
                      <a:pt x="2777" y="4867"/>
                    </a:cubicBezTo>
                    <a:cubicBezTo>
                      <a:pt x="5185" y="1977"/>
                      <a:pt x="8556" y="51"/>
                      <a:pt x="12409" y="51"/>
                    </a:cubicBezTo>
                    <a:cubicBezTo>
                      <a:pt x="23967" y="-912"/>
                      <a:pt x="37934" y="12091"/>
                      <a:pt x="38415" y="12573"/>
                    </a:cubicBezTo>
                    <a:lnTo>
                      <a:pt x="39860" y="14017"/>
                    </a:lnTo>
                    <a:lnTo>
                      <a:pt x="23967" y="36171"/>
                    </a:lnTo>
                    <a:close/>
                    <a:moveTo>
                      <a:pt x="13854" y="4385"/>
                    </a:moveTo>
                    <a:cubicBezTo>
                      <a:pt x="13372" y="4385"/>
                      <a:pt x="13372" y="4385"/>
                      <a:pt x="12891" y="4385"/>
                    </a:cubicBezTo>
                    <a:cubicBezTo>
                      <a:pt x="10483" y="4385"/>
                      <a:pt x="8075" y="5830"/>
                      <a:pt x="6630" y="7757"/>
                    </a:cubicBezTo>
                    <a:cubicBezTo>
                      <a:pt x="5185" y="9683"/>
                      <a:pt x="4703" y="11609"/>
                      <a:pt x="5185" y="13536"/>
                    </a:cubicBezTo>
                    <a:cubicBezTo>
                      <a:pt x="6630" y="20278"/>
                      <a:pt x="17225" y="27021"/>
                      <a:pt x="23004" y="30392"/>
                    </a:cubicBezTo>
                    <a:lnTo>
                      <a:pt x="34562" y="14499"/>
                    </a:lnTo>
                    <a:cubicBezTo>
                      <a:pt x="30710" y="11609"/>
                      <a:pt x="21559" y="4385"/>
                      <a:pt x="13854" y="43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979;p73">
                <a:extLst>
                  <a:ext uri="{FF2B5EF4-FFF2-40B4-BE49-F238E27FC236}">
                    <a16:creationId xmlns:a16="http://schemas.microsoft.com/office/drawing/2014/main" id="{02B668B1-369C-C120-4749-65139FA34A02}"/>
                  </a:ext>
                </a:extLst>
              </p:cNvPr>
              <p:cNvSpPr/>
              <p:nvPr/>
            </p:nvSpPr>
            <p:spPr>
              <a:xfrm>
                <a:off x="7330616" y="2424419"/>
                <a:ext cx="70302" cy="57195"/>
              </a:xfrm>
              <a:custGeom>
                <a:avLst/>
                <a:gdLst/>
                <a:ahLst/>
                <a:cxnLst/>
                <a:rect l="l" t="t" r="r" b="b"/>
                <a:pathLst>
                  <a:path w="56828" h="46233" extrusionOk="0">
                    <a:moveTo>
                      <a:pt x="1445" y="46233"/>
                    </a:moveTo>
                    <a:lnTo>
                      <a:pt x="0" y="41899"/>
                    </a:lnTo>
                    <a:cubicBezTo>
                      <a:pt x="482" y="41899"/>
                      <a:pt x="35157" y="28896"/>
                      <a:pt x="52976" y="0"/>
                    </a:cubicBezTo>
                    <a:lnTo>
                      <a:pt x="56829" y="2408"/>
                    </a:lnTo>
                    <a:cubicBezTo>
                      <a:pt x="38046" y="32749"/>
                      <a:pt x="2890" y="45752"/>
                      <a:pt x="1445" y="46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1980;p73">
                <a:extLst>
                  <a:ext uri="{FF2B5EF4-FFF2-40B4-BE49-F238E27FC236}">
                    <a16:creationId xmlns:a16="http://schemas.microsoft.com/office/drawing/2014/main" id="{BD55E5BA-2706-C7DD-E885-952E159524CA}"/>
                  </a:ext>
                </a:extLst>
              </p:cNvPr>
              <p:cNvSpPr/>
              <p:nvPr/>
            </p:nvSpPr>
            <p:spPr>
              <a:xfrm>
                <a:off x="6699681" y="2598387"/>
                <a:ext cx="259932" cy="288954"/>
              </a:xfrm>
              <a:custGeom>
                <a:avLst/>
                <a:gdLst/>
                <a:ahLst/>
                <a:cxnLst/>
                <a:rect l="l" t="t" r="r" b="b"/>
                <a:pathLst>
                  <a:path w="210114" h="233574" extrusionOk="0">
                    <a:moveTo>
                      <a:pt x="193120" y="0"/>
                    </a:moveTo>
                    <a:cubicBezTo>
                      <a:pt x="193120" y="0"/>
                      <a:pt x="211903" y="19264"/>
                      <a:pt x="209976" y="54420"/>
                    </a:cubicBezTo>
                    <a:cubicBezTo>
                      <a:pt x="208532" y="89577"/>
                      <a:pt x="186860" y="110286"/>
                      <a:pt x="186860" y="110286"/>
                    </a:cubicBezTo>
                    <a:lnTo>
                      <a:pt x="186860" y="233574"/>
                    </a:lnTo>
                    <a:lnTo>
                      <a:pt x="0" y="221535"/>
                    </a:lnTo>
                    <a:lnTo>
                      <a:pt x="1926" y="140626"/>
                    </a:lnTo>
                    <a:lnTo>
                      <a:pt x="133884" y="0"/>
                    </a:lnTo>
                    <a:lnTo>
                      <a:pt x="193120" y="0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1981;p73">
                <a:extLst>
                  <a:ext uri="{FF2B5EF4-FFF2-40B4-BE49-F238E27FC236}">
                    <a16:creationId xmlns:a16="http://schemas.microsoft.com/office/drawing/2014/main" id="{617DC9C7-6906-8295-E608-34AA6C20513F}"/>
                  </a:ext>
                </a:extLst>
              </p:cNvPr>
              <p:cNvSpPr/>
              <p:nvPr/>
            </p:nvSpPr>
            <p:spPr>
              <a:xfrm>
                <a:off x="6737812" y="2481019"/>
                <a:ext cx="38130" cy="30384"/>
              </a:xfrm>
              <a:custGeom>
                <a:avLst/>
                <a:gdLst/>
                <a:ahLst/>
                <a:cxnLst/>
                <a:rect l="l" t="t" r="r" b="b"/>
                <a:pathLst>
                  <a:path w="30822" h="24561" extrusionOk="0">
                    <a:moveTo>
                      <a:pt x="29859" y="24562"/>
                    </a:moveTo>
                    <a:lnTo>
                      <a:pt x="30822" y="1445"/>
                    </a:lnTo>
                    <a:lnTo>
                      <a:pt x="963" y="0"/>
                    </a:lnTo>
                    <a:lnTo>
                      <a:pt x="0" y="231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1982;p73">
                <a:extLst>
                  <a:ext uri="{FF2B5EF4-FFF2-40B4-BE49-F238E27FC236}">
                    <a16:creationId xmlns:a16="http://schemas.microsoft.com/office/drawing/2014/main" id="{621E9E14-C405-A4D8-285E-3B095962E154}"/>
                  </a:ext>
                </a:extLst>
              </p:cNvPr>
              <p:cNvSpPr/>
              <p:nvPr/>
            </p:nvSpPr>
            <p:spPr>
              <a:xfrm>
                <a:off x="6697602" y="2424118"/>
                <a:ext cx="240988" cy="210613"/>
              </a:xfrm>
              <a:custGeom>
                <a:avLst/>
                <a:gdLst/>
                <a:ahLst/>
                <a:cxnLst/>
                <a:rect l="l" t="t" r="r" b="b"/>
                <a:pathLst>
                  <a:path w="194801" h="170247" extrusionOk="0">
                    <a:moveTo>
                      <a:pt x="194802" y="140870"/>
                    </a:moveTo>
                    <a:cubicBezTo>
                      <a:pt x="194802" y="140870"/>
                      <a:pt x="176020" y="69593"/>
                      <a:pt x="145197" y="37326"/>
                    </a:cubicBezTo>
                    <a:cubicBezTo>
                      <a:pt x="114375" y="4578"/>
                      <a:pt x="27688" y="-7944"/>
                      <a:pt x="9869" y="5059"/>
                    </a:cubicBezTo>
                    <a:cubicBezTo>
                      <a:pt x="-7950" y="18063"/>
                      <a:pt x="237" y="37808"/>
                      <a:pt x="19501" y="45032"/>
                    </a:cubicBezTo>
                    <a:cubicBezTo>
                      <a:pt x="38765" y="52256"/>
                      <a:pt x="68623" y="55627"/>
                      <a:pt x="83553" y="62851"/>
                    </a:cubicBezTo>
                    <a:cubicBezTo>
                      <a:pt x="98483" y="70075"/>
                      <a:pt x="108114" y="87413"/>
                      <a:pt x="111967" y="109084"/>
                    </a:cubicBezTo>
                    <a:cubicBezTo>
                      <a:pt x="115338" y="130275"/>
                      <a:pt x="111486" y="170247"/>
                      <a:pt x="111486" y="170247"/>
                    </a:cubicBezTo>
                    <a:lnTo>
                      <a:pt x="194802" y="140870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1983;p73">
                <a:extLst>
                  <a:ext uri="{FF2B5EF4-FFF2-40B4-BE49-F238E27FC236}">
                    <a16:creationId xmlns:a16="http://schemas.microsoft.com/office/drawing/2014/main" id="{915E30DC-7ACF-32ED-3203-B5FDC057F82E}"/>
                  </a:ext>
                </a:extLst>
              </p:cNvPr>
              <p:cNvSpPr/>
              <p:nvPr/>
            </p:nvSpPr>
            <p:spPr>
              <a:xfrm>
                <a:off x="6573367" y="2528085"/>
                <a:ext cx="142996" cy="217799"/>
              </a:xfrm>
              <a:custGeom>
                <a:avLst/>
                <a:gdLst/>
                <a:ahLst/>
                <a:cxnLst/>
                <a:rect l="l" t="t" r="r" b="b"/>
                <a:pathLst>
                  <a:path w="115590" h="176056" extrusionOk="0">
                    <a:moveTo>
                      <a:pt x="111256" y="10113"/>
                    </a:moveTo>
                    <a:cubicBezTo>
                      <a:pt x="111256" y="10113"/>
                      <a:pt x="81397" y="0"/>
                      <a:pt x="51056" y="0"/>
                    </a:cubicBezTo>
                    <a:cubicBezTo>
                      <a:pt x="20716" y="0"/>
                      <a:pt x="12047" y="19264"/>
                      <a:pt x="9639" y="31785"/>
                    </a:cubicBezTo>
                    <a:cubicBezTo>
                      <a:pt x="7231" y="44307"/>
                      <a:pt x="11565" y="47678"/>
                      <a:pt x="11565" y="47678"/>
                    </a:cubicBezTo>
                    <a:cubicBezTo>
                      <a:pt x="11565" y="47678"/>
                      <a:pt x="489" y="54902"/>
                      <a:pt x="7" y="74648"/>
                    </a:cubicBezTo>
                    <a:cubicBezTo>
                      <a:pt x="-475" y="94393"/>
                      <a:pt x="24087" y="110286"/>
                      <a:pt x="24087" y="110286"/>
                    </a:cubicBezTo>
                    <a:cubicBezTo>
                      <a:pt x="24087" y="110286"/>
                      <a:pt x="7713" y="148813"/>
                      <a:pt x="45759" y="173856"/>
                    </a:cubicBezTo>
                    <a:cubicBezTo>
                      <a:pt x="59243" y="182525"/>
                      <a:pt x="115590" y="162780"/>
                      <a:pt x="115590" y="162780"/>
                    </a:cubicBezTo>
                    <a:lnTo>
                      <a:pt x="111256" y="10113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1984;p73">
                <a:extLst>
                  <a:ext uri="{FF2B5EF4-FFF2-40B4-BE49-F238E27FC236}">
                    <a16:creationId xmlns:a16="http://schemas.microsoft.com/office/drawing/2014/main" id="{265F0080-A402-C486-9CA5-FE76B44A26A9}"/>
                  </a:ext>
                </a:extLst>
              </p:cNvPr>
              <p:cNvSpPr/>
              <p:nvPr/>
            </p:nvSpPr>
            <p:spPr>
              <a:xfrm>
                <a:off x="6649473" y="2533172"/>
                <a:ext cx="257251" cy="253494"/>
              </a:xfrm>
              <a:custGeom>
                <a:avLst/>
                <a:gdLst/>
                <a:ahLst/>
                <a:cxnLst/>
                <a:rect l="l" t="t" r="r" b="b"/>
                <a:pathLst>
                  <a:path w="207947" h="204910" extrusionOk="0">
                    <a:moveTo>
                      <a:pt x="104156" y="222"/>
                    </a:moveTo>
                    <a:cubicBezTo>
                      <a:pt x="104156" y="222"/>
                      <a:pt x="147018" y="-2668"/>
                      <a:pt x="184101" y="39231"/>
                    </a:cubicBezTo>
                    <a:cubicBezTo>
                      <a:pt x="221184" y="81130"/>
                      <a:pt x="206255" y="128808"/>
                      <a:pt x="197104" y="156259"/>
                    </a:cubicBezTo>
                    <a:cubicBezTo>
                      <a:pt x="187954" y="183710"/>
                      <a:pt x="153279" y="208753"/>
                      <a:pt x="111862" y="204419"/>
                    </a:cubicBezTo>
                    <a:cubicBezTo>
                      <a:pt x="70445" y="200084"/>
                      <a:pt x="39622" y="189490"/>
                      <a:pt x="19877" y="170707"/>
                    </a:cubicBezTo>
                    <a:cubicBezTo>
                      <a:pt x="131" y="151925"/>
                      <a:pt x="-5648" y="102802"/>
                      <a:pt x="5911" y="67645"/>
                    </a:cubicBezTo>
                    <a:cubicBezTo>
                      <a:pt x="16987" y="32489"/>
                      <a:pt x="42030" y="-3149"/>
                      <a:pt x="104156" y="2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5;p73">
                <a:extLst>
                  <a:ext uri="{FF2B5EF4-FFF2-40B4-BE49-F238E27FC236}">
                    <a16:creationId xmlns:a16="http://schemas.microsoft.com/office/drawing/2014/main" id="{B0CF4AE8-1EDC-6FC1-3EF5-D06D5F4F574F}"/>
                  </a:ext>
                </a:extLst>
              </p:cNvPr>
              <p:cNvSpPr/>
              <p:nvPr/>
            </p:nvSpPr>
            <p:spPr>
              <a:xfrm>
                <a:off x="6725040" y="2507083"/>
                <a:ext cx="74880" cy="26364"/>
              </a:xfrm>
              <a:custGeom>
                <a:avLst/>
                <a:gdLst/>
                <a:ahLst/>
                <a:cxnLst/>
                <a:rect l="l" t="t" r="r" b="b"/>
                <a:pathLst>
                  <a:path w="60529" h="21311" extrusionOk="0">
                    <a:moveTo>
                      <a:pt x="59928" y="19867"/>
                    </a:moveTo>
                    <a:cubicBezTo>
                      <a:pt x="59928" y="19867"/>
                      <a:pt x="62336" y="12643"/>
                      <a:pt x="57520" y="6382"/>
                    </a:cubicBezTo>
                    <a:cubicBezTo>
                      <a:pt x="52704" y="121"/>
                      <a:pt x="10323" y="-2768"/>
                      <a:pt x="3581" y="3493"/>
                    </a:cubicBezTo>
                    <a:cubicBezTo>
                      <a:pt x="-2680" y="10235"/>
                      <a:pt x="1173" y="21312"/>
                      <a:pt x="1173" y="21312"/>
                    </a:cubicBezTo>
                    <a:lnTo>
                      <a:pt x="59928" y="1986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1986;p73">
                <a:extLst>
                  <a:ext uri="{FF2B5EF4-FFF2-40B4-BE49-F238E27FC236}">
                    <a16:creationId xmlns:a16="http://schemas.microsoft.com/office/drawing/2014/main" id="{C98504BE-25B0-3DA1-5503-7D56391D0E25}"/>
                  </a:ext>
                </a:extLst>
              </p:cNvPr>
              <p:cNvSpPr/>
              <p:nvPr/>
            </p:nvSpPr>
            <p:spPr>
              <a:xfrm>
                <a:off x="6639020" y="2523875"/>
                <a:ext cx="279573" cy="274556"/>
              </a:xfrm>
              <a:custGeom>
                <a:avLst/>
                <a:gdLst/>
                <a:ahLst/>
                <a:cxnLst/>
                <a:rect l="l" t="t" r="r" b="b"/>
                <a:pathLst>
                  <a:path w="225991" h="221935" extrusionOk="0">
                    <a:moveTo>
                      <a:pt x="220002" y="73716"/>
                    </a:moveTo>
                    <a:cubicBezTo>
                      <a:pt x="205554" y="37115"/>
                      <a:pt x="171361" y="1477"/>
                      <a:pt x="102974" y="32"/>
                    </a:cubicBezTo>
                    <a:cubicBezTo>
                      <a:pt x="34587" y="-1413"/>
                      <a:pt x="13879" y="46747"/>
                      <a:pt x="13879" y="46747"/>
                    </a:cubicBezTo>
                    <a:cubicBezTo>
                      <a:pt x="7136" y="57823"/>
                      <a:pt x="-2014" y="95388"/>
                      <a:pt x="394" y="131508"/>
                    </a:cubicBezTo>
                    <a:cubicBezTo>
                      <a:pt x="2802" y="167628"/>
                      <a:pt x="19176" y="188818"/>
                      <a:pt x="53369" y="207600"/>
                    </a:cubicBezTo>
                    <a:cubicBezTo>
                      <a:pt x="83710" y="224456"/>
                      <a:pt x="148726" y="230235"/>
                      <a:pt x="183882" y="203747"/>
                    </a:cubicBezTo>
                    <a:cubicBezTo>
                      <a:pt x="222892" y="173888"/>
                      <a:pt x="234450" y="110318"/>
                      <a:pt x="220002" y="73716"/>
                    </a:cubicBezTo>
                    <a:close/>
                    <a:moveTo>
                      <a:pt x="172806" y="190263"/>
                    </a:moveTo>
                    <a:cubicBezTo>
                      <a:pt x="142946" y="212898"/>
                      <a:pt x="87563" y="207600"/>
                      <a:pt x="62038" y="193634"/>
                    </a:cubicBezTo>
                    <a:cubicBezTo>
                      <a:pt x="33142" y="177741"/>
                      <a:pt x="19176" y="159922"/>
                      <a:pt x="17250" y="129100"/>
                    </a:cubicBezTo>
                    <a:cubicBezTo>
                      <a:pt x="15323" y="98278"/>
                      <a:pt x="23029" y="66492"/>
                      <a:pt x="28808" y="56860"/>
                    </a:cubicBezTo>
                    <a:cubicBezTo>
                      <a:pt x="28808" y="56860"/>
                      <a:pt x="46145" y="16406"/>
                      <a:pt x="104419" y="17369"/>
                    </a:cubicBezTo>
                    <a:cubicBezTo>
                      <a:pt x="162692" y="18332"/>
                      <a:pt x="192069" y="48673"/>
                      <a:pt x="204109" y="79977"/>
                    </a:cubicBezTo>
                    <a:cubicBezTo>
                      <a:pt x="216149" y="110799"/>
                      <a:pt x="206517" y="164738"/>
                      <a:pt x="172806" y="1902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87;p73">
                <a:extLst>
                  <a:ext uri="{FF2B5EF4-FFF2-40B4-BE49-F238E27FC236}">
                    <a16:creationId xmlns:a16="http://schemas.microsoft.com/office/drawing/2014/main" id="{F83E8678-473B-EC4C-1562-108D21E2169E}"/>
                  </a:ext>
                </a:extLst>
              </p:cNvPr>
              <p:cNvSpPr/>
              <p:nvPr/>
            </p:nvSpPr>
            <p:spPr>
              <a:xfrm>
                <a:off x="6615676" y="2696692"/>
                <a:ext cx="150175" cy="108364"/>
              </a:xfrm>
              <a:custGeom>
                <a:avLst/>
                <a:gdLst/>
                <a:ahLst/>
                <a:cxnLst/>
                <a:rect l="l" t="t" r="r" b="b"/>
                <a:pathLst>
                  <a:path w="121393" h="87595" extrusionOk="0">
                    <a:moveTo>
                      <a:pt x="13485" y="0"/>
                    </a:moveTo>
                    <a:cubicBezTo>
                      <a:pt x="13485" y="0"/>
                      <a:pt x="46233" y="481"/>
                      <a:pt x="88132" y="3371"/>
                    </a:cubicBezTo>
                    <a:cubicBezTo>
                      <a:pt x="102580" y="4334"/>
                      <a:pt x="111730" y="10595"/>
                      <a:pt x="111730" y="24561"/>
                    </a:cubicBezTo>
                    <a:cubicBezTo>
                      <a:pt x="111730" y="38528"/>
                      <a:pt x="100654" y="45752"/>
                      <a:pt x="94393" y="47196"/>
                    </a:cubicBezTo>
                    <a:cubicBezTo>
                      <a:pt x="94393" y="47196"/>
                      <a:pt x="114138" y="47678"/>
                      <a:pt x="119436" y="59718"/>
                    </a:cubicBezTo>
                    <a:cubicBezTo>
                      <a:pt x="124734" y="71758"/>
                      <a:pt x="118473" y="82835"/>
                      <a:pt x="110286" y="85724"/>
                    </a:cubicBezTo>
                    <a:cubicBezTo>
                      <a:pt x="102099" y="88614"/>
                      <a:pt x="85724" y="87651"/>
                      <a:pt x="73203" y="86206"/>
                    </a:cubicBezTo>
                    <a:cubicBezTo>
                      <a:pt x="60681" y="84761"/>
                      <a:pt x="34193" y="77056"/>
                      <a:pt x="24080" y="68868"/>
                    </a:cubicBezTo>
                    <a:cubicBezTo>
                      <a:pt x="13485" y="60681"/>
                      <a:pt x="13485" y="47196"/>
                      <a:pt x="15893" y="40454"/>
                    </a:cubicBezTo>
                    <a:cubicBezTo>
                      <a:pt x="15893" y="40454"/>
                      <a:pt x="3853" y="31304"/>
                      <a:pt x="0" y="14929"/>
                    </a:cubicBezTo>
                    <a:lnTo>
                      <a:pt x="13485" y="0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1988;p73">
                <a:extLst>
                  <a:ext uri="{FF2B5EF4-FFF2-40B4-BE49-F238E27FC236}">
                    <a16:creationId xmlns:a16="http://schemas.microsoft.com/office/drawing/2014/main" id="{EEE10AFE-4325-E755-3E96-93F8E71BCB35}"/>
                  </a:ext>
                </a:extLst>
              </p:cNvPr>
              <p:cNvSpPr/>
              <p:nvPr/>
            </p:nvSpPr>
            <p:spPr>
              <a:xfrm>
                <a:off x="6629975" y="2618048"/>
                <a:ext cx="70098" cy="60683"/>
              </a:xfrm>
              <a:custGeom>
                <a:avLst/>
                <a:gdLst/>
                <a:ahLst/>
                <a:cxnLst/>
                <a:rect l="l" t="t" r="r" b="b"/>
                <a:pathLst>
                  <a:path w="56663" h="49053" extrusionOk="0">
                    <a:moveTo>
                      <a:pt x="36601" y="4816"/>
                    </a:moveTo>
                    <a:cubicBezTo>
                      <a:pt x="36601" y="4816"/>
                      <a:pt x="49123" y="7224"/>
                      <a:pt x="54420" y="16856"/>
                    </a:cubicBezTo>
                    <a:cubicBezTo>
                      <a:pt x="59236" y="26488"/>
                      <a:pt x="56347" y="43344"/>
                      <a:pt x="45270" y="47196"/>
                    </a:cubicBezTo>
                    <a:cubicBezTo>
                      <a:pt x="34193" y="51049"/>
                      <a:pt x="13966" y="48160"/>
                      <a:pt x="0" y="45270"/>
                    </a:cubicBezTo>
                    <a:lnTo>
                      <a:pt x="4816" y="0"/>
                    </a:lnTo>
                    <a:lnTo>
                      <a:pt x="36601" y="4816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89;p73">
                <a:extLst>
                  <a:ext uri="{FF2B5EF4-FFF2-40B4-BE49-F238E27FC236}">
                    <a16:creationId xmlns:a16="http://schemas.microsoft.com/office/drawing/2014/main" id="{A8E6E73E-D6D2-3D49-813D-56F0F1F506A2}"/>
                  </a:ext>
                </a:extLst>
              </p:cNvPr>
              <p:cNvSpPr/>
              <p:nvPr/>
            </p:nvSpPr>
            <p:spPr>
              <a:xfrm>
                <a:off x="6606144" y="2560854"/>
                <a:ext cx="99834" cy="63504"/>
              </a:xfrm>
              <a:custGeom>
                <a:avLst/>
                <a:gdLst/>
                <a:ahLst/>
                <a:cxnLst/>
                <a:rect l="l" t="t" r="r" b="b"/>
                <a:pathLst>
                  <a:path w="80700" h="51333" extrusionOk="0">
                    <a:moveTo>
                      <a:pt x="19264" y="0"/>
                    </a:moveTo>
                    <a:cubicBezTo>
                      <a:pt x="19264" y="0"/>
                      <a:pt x="56347" y="8187"/>
                      <a:pt x="71276" y="16856"/>
                    </a:cubicBezTo>
                    <a:cubicBezTo>
                      <a:pt x="85724" y="25525"/>
                      <a:pt x="81390" y="44788"/>
                      <a:pt x="72721" y="49123"/>
                    </a:cubicBezTo>
                    <a:cubicBezTo>
                      <a:pt x="64052" y="53457"/>
                      <a:pt x="39491" y="50568"/>
                      <a:pt x="28896" y="47678"/>
                    </a:cubicBezTo>
                    <a:cubicBezTo>
                      <a:pt x="18301" y="44788"/>
                      <a:pt x="5298" y="39491"/>
                      <a:pt x="0" y="35157"/>
                    </a:cubicBezTo>
                    <a:lnTo>
                      <a:pt x="19264" y="0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1990;p73">
                <a:extLst>
                  <a:ext uri="{FF2B5EF4-FFF2-40B4-BE49-F238E27FC236}">
                    <a16:creationId xmlns:a16="http://schemas.microsoft.com/office/drawing/2014/main" id="{8DC91C89-68FB-66D0-956C-4A1E1CA22F47}"/>
                  </a:ext>
                </a:extLst>
              </p:cNvPr>
              <p:cNvSpPr/>
              <p:nvPr/>
            </p:nvSpPr>
            <p:spPr>
              <a:xfrm>
                <a:off x="6765203" y="2553307"/>
                <a:ext cx="63764" cy="113595"/>
              </a:xfrm>
              <a:custGeom>
                <a:avLst/>
                <a:gdLst/>
                <a:ahLst/>
                <a:cxnLst/>
                <a:rect l="l" t="t" r="r" b="b"/>
                <a:pathLst>
                  <a:path w="51543" h="91824" extrusionOk="0">
                    <a:moveTo>
                      <a:pt x="51543" y="9953"/>
                    </a:moveTo>
                    <a:lnTo>
                      <a:pt x="4828" y="91824"/>
                    </a:lnTo>
                    <a:lnTo>
                      <a:pt x="12" y="802"/>
                    </a:lnTo>
                    <a:cubicBezTo>
                      <a:pt x="-469" y="802"/>
                      <a:pt x="13016" y="-4014"/>
                      <a:pt x="51543" y="99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1991;p73">
                <a:extLst>
                  <a:ext uri="{FF2B5EF4-FFF2-40B4-BE49-F238E27FC236}">
                    <a16:creationId xmlns:a16="http://schemas.microsoft.com/office/drawing/2014/main" id="{9C8EA220-5005-337C-5AC5-8EE2876433F9}"/>
                  </a:ext>
                </a:extLst>
              </p:cNvPr>
              <p:cNvSpPr/>
              <p:nvPr/>
            </p:nvSpPr>
            <p:spPr>
              <a:xfrm>
                <a:off x="6764621" y="2651413"/>
                <a:ext cx="21448" cy="22043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7818" extrusionOk="0">
                    <a:moveTo>
                      <a:pt x="17338" y="9150"/>
                    </a:moveTo>
                    <a:cubicBezTo>
                      <a:pt x="17338" y="9150"/>
                      <a:pt x="17338" y="8669"/>
                      <a:pt x="17338" y="8669"/>
                    </a:cubicBezTo>
                    <a:cubicBezTo>
                      <a:pt x="17338" y="7705"/>
                      <a:pt x="17338" y="7224"/>
                      <a:pt x="16856" y="6261"/>
                    </a:cubicBezTo>
                    <a:cubicBezTo>
                      <a:pt x="16856" y="5779"/>
                      <a:pt x="16374" y="5297"/>
                      <a:pt x="15893" y="4334"/>
                    </a:cubicBezTo>
                    <a:cubicBezTo>
                      <a:pt x="15893" y="4334"/>
                      <a:pt x="15893" y="3853"/>
                      <a:pt x="15411" y="3853"/>
                    </a:cubicBezTo>
                    <a:cubicBezTo>
                      <a:pt x="14930" y="3371"/>
                      <a:pt x="14448" y="2889"/>
                      <a:pt x="13966" y="2408"/>
                    </a:cubicBezTo>
                    <a:cubicBezTo>
                      <a:pt x="13485" y="1926"/>
                      <a:pt x="13003" y="1445"/>
                      <a:pt x="12522" y="1445"/>
                    </a:cubicBezTo>
                    <a:cubicBezTo>
                      <a:pt x="12522" y="1445"/>
                      <a:pt x="12040" y="1445"/>
                      <a:pt x="12040" y="963"/>
                    </a:cubicBezTo>
                    <a:cubicBezTo>
                      <a:pt x="11558" y="963"/>
                      <a:pt x="11077" y="481"/>
                      <a:pt x="10595" y="481"/>
                    </a:cubicBezTo>
                    <a:cubicBezTo>
                      <a:pt x="10595" y="481"/>
                      <a:pt x="10595" y="481"/>
                      <a:pt x="10114" y="481"/>
                    </a:cubicBezTo>
                    <a:cubicBezTo>
                      <a:pt x="9632" y="481"/>
                      <a:pt x="9632" y="481"/>
                      <a:pt x="9150" y="481"/>
                    </a:cubicBezTo>
                    <a:cubicBezTo>
                      <a:pt x="8669" y="481"/>
                      <a:pt x="8669" y="481"/>
                      <a:pt x="8187" y="0"/>
                    </a:cubicBezTo>
                    <a:cubicBezTo>
                      <a:pt x="7224" y="0"/>
                      <a:pt x="6261" y="0"/>
                      <a:pt x="5298" y="0"/>
                    </a:cubicBezTo>
                    <a:cubicBezTo>
                      <a:pt x="4816" y="481"/>
                      <a:pt x="4334" y="481"/>
                      <a:pt x="3853" y="963"/>
                    </a:cubicBezTo>
                    <a:cubicBezTo>
                      <a:pt x="3371" y="963"/>
                      <a:pt x="3371" y="1445"/>
                      <a:pt x="2890" y="1926"/>
                    </a:cubicBezTo>
                    <a:cubicBezTo>
                      <a:pt x="2408" y="2408"/>
                      <a:pt x="2408" y="2408"/>
                      <a:pt x="1927" y="2889"/>
                    </a:cubicBezTo>
                    <a:cubicBezTo>
                      <a:pt x="1445" y="3371"/>
                      <a:pt x="963" y="3853"/>
                      <a:pt x="963" y="4334"/>
                    </a:cubicBezTo>
                    <a:cubicBezTo>
                      <a:pt x="963" y="4816"/>
                      <a:pt x="482" y="4816"/>
                      <a:pt x="482" y="5297"/>
                    </a:cubicBezTo>
                    <a:cubicBezTo>
                      <a:pt x="0" y="5779"/>
                      <a:pt x="0" y="6742"/>
                      <a:pt x="0" y="7705"/>
                    </a:cubicBezTo>
                    <a:cubicBezTo>
                      <a:pt x="0" y="8187"/>
                      <a:pt x="0" y="9150"/>
                      <a:pt x="0" y="9632"/>
                    </a:cubicBezTo>
                    <a:cubicBezTo>
                      <a:pt x="0" y="9632"/>
                      <a:pt x="0" y="10113"/>
                      <a:pt x="0" y="10113"/>
                    </a:cubicBezTo>
                    <a:cubicBezTo>
                      <a:pt x="0" y="11077"/>
                      <a:pt x="0" y="11558"/>
                      <a:pt x="482" y="12521"/>
                    </a:cubicBezTo>
                    <a:cubicBezTo>
                      <a:pt x="963" y="13003"/>
                      <a:pt x="963" y="13485"/>
                      <a:pt x="1445" y="13966"/>
                    </a:cubicBezTo>
                    <a:cubicBezTo>
                      <a:pt x="1927" y="14448"/>
                      <a:pt x="2408" y="14929"/>
                      <a:pt x="2890" y="15411"/>
                    </a:cubicBezTo>
                    <a:cubicBezTo>
                      <a:pt x="2890" y="15411"/>
                      <a:pt x="2890" y="15411"/>
                      <a:pt x="3371" y="15893"/>
                    </a:cubicBezTo>
                    <a:cubicBezTo>
                      <a:pt x="3853" y="16374"/>
                      <a:pt x="4334" y="16856"/>
                      <a:pt x="4816" y="16856"/>
                    </a:cubicBezTo>
                    <a:cubicBezTo>
                      <a:pt x="5298" y="17337"/>
                      <a:pt x="6261" y="17337"/>
                      <a:pt x="7224" y="17819"/>
                    </a:cubicBezTo>
                    <a:cubicBezTo>
                      <a:pt x="7706" y="17819"/>
                      <a:pt x="8187" y="17819"/>
                      <a:pt x="8669" y="17819"/>
                    </a:cubicBezTo>
                    <a:cubicBezTo>
                      <a:pt x="9150" y="17819"/>
                      <a:pt x="9632" y="17819"/>
                      <a:pt x="10114" y="17819"/>
                    </a:cubicBezTo>
                    <a:cubicBezTo>
                      <a:pt x="11077" y="17819"/>
                      <a:pt x="11558" y="17337"/>
                      <a:pt x="12522" y="17337"/>
                    </a:cubicBezTo>
                    <a:cubicBezTo>
                      <a:pt x="13003" y="16856"/>
                      <a:pt x="13485" y="16856"/>
                      <a:pt x="13966" y="16374"/>
                    </a:cubicBezTo>
                    <a:cubicBezTo>
                      <a:pt x="14448" y="15893"/>
                      <a:pt x="14930" y="15411"/>
                      <a:pt x="15411" y="15411"/>
                    </a:cubicBezTo>
                    <a:cubicBezTo>
                      <a:pt x="15411" y="15411"/>
                      <a:pt x="15411" y="15411"/>
                      <a:pt x="15893" y="14929"/>
                    </a:cubicBezTo>
                    <a:cubicBezTo>
                      <a:pt x="15893" y="14929"/>
                      <a:pt x="15893" y="14929"/>
                      <a:pt x="15893" y="14929"/>
                    </a:cubicBezTo>
                    <a:cubicBezTo>
                      <a:pt x="16374" y="14448"/>
                      <a:pt x="16374" y="13966"/>
                      <a:pt x="16856" y="13485"/>
                    </a:cubicBezTo>
                    <a:cubicBezTo>
                      <a:pt x="16856" y="13485"/>
                      <a:pt x="16856" y="13003"/>
                      <a:pt x="16856" y="13003"/>
                    </a:cubicBezTo>
                    <a:cubicBezTo>
                      <a:pt x="16856" y="12521"/>
                      <a:pt x="17338" y="11558"/>
                      <a:pt x="17338" y="11077"/>
                    </a:cubicBezTo>
                    <a:cubicBezTo>
                      <a:pt x="17338" y="10595"/>
                      <a:pt x="17338" y="9632"/>
                      <a:pt x="17338" y="91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1992;p73">
                <a:extLst>
                  <a:ext uri="{FF2B5EF4-FFF2-40B4-BE49-F238E27FC236}">
                    <a16:creationId xmlns:a16="http://schemas.microsoft.com/office/drawing/2014/main" id="{1AF36CCB-1C4D-1FFF-1784-4E97C199E936}"/>
                  </a:ext>
                </a:extLst>
              </p:cNvPr>
              <p:cNvSpPr/>
              <p:nvPr/>
            </p:nvSpPr>
            <p:spPr>
              <a:xfrm>
                <a:off x="6719342" y="2426803"/>
                <a:ext cx="53846" cy="32172"/>
              </a:xfrm>
              <a:custGeom>
                <a:avLst/>
                <a:gdLst/>
                <a:ahLst/>
                <a:cxnLst/>
                <a:rect l="l" t="t" r="r" b="b"/>
                <a:pathLst>
                  <a:path w="43526" h="26006" extrusionOk="0">
                    <a:moveTo>
                      <a:pt x="19745" y="26006"/>
                    </a:moveTo>
                    <a:cubicBezTo>
                      <a:pt x="11558" y="26006"/>
                      <a:pt x="3853" y="25043"/>
                      <a:pt x="2408" y="24561"/>
                    </a:cubicBezTo>
                    <a:lnTo>
                      <a:pt x="481" y="24080"/>
                    </a:lnTo>
                    <a:lnTo>
                      <a:pt x="0" y="0"/>
                    </a:lnTo>
                    <a:lnTo>
                      <a:pt x="4334" y="0"/>
                    </a:lnTo>
                    <a:lnTo>
                      <a:pt x="4816" y="20709"/>
                    </a:lnTo>
                    <a:cubicBezTo>
                      <a:pt x="15411" y="22153"/>
                      <a:pt x="31304" y="22635"/>
                      <a:pt x="35638" y="18301"/>
                    </a:cubicBezTo>
                    <a:cubicBezTo>
                      <a:pt x="41899" y="12040"/>
                      <a:pt x="38528" y="1445"/>
                      <a:pt x="38046" y="1445"/>
                    </a:cubicBezTo>
                    <a:lnTo>
                      <a:pt x="42380" y="0"/>
                    </a:lnTo>
                    <a:cubicBezTo>
                      <a:pt x="42380" y="481"/>
                      <a:pt x="46715" y="13485"/>
                      <a:pt x="38528" y="21672"/>
                    </a:cubicBezTo>
                    <a:cubicBezTo>
                      <a:pt x="35157" y="25043"/>
                      <a:pt x="27451" y="26006"/>
                      <a:pt x="19745" y="260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1993;p73">
                <a:extLst>
                  <a:ext uri="{FF2B5EF4-FFF2-40B4-BE49-F238E27FC236}">
                    <a16:creationId xmlns:a16="http://schemas.microsoft.com/office/drawing/2014/main" id="{B336A4A0-3E38-DB1C-2D25-6E9527E7BFA9}"/>
                  </a:ext>
                </a:extLst>
              </p:cNvPr>
              <p:cNvSpPr/>
              <p:nvPr/>
            </p:nvSpPr>
            <p:spPr>
              <a:xfrm>
                <a:off x="6639657" y="2580933"/>
                <a:ext cx="52280" cy="40689"/>
              </a:xfrm>
              <a:custGeom>
                <a:avLst/>
                <a:gdLst/>
                <a:ahLst/>
                <a:cxnLst/>
                <a:rect l="l" t="t" r="r" b="b"/>
                <a:pathLst>
                  <a:path w="42260" h="32891" extrusionOk="0">
                    <a:moveTo>
                      <a:pt x="32147" y="32410"/>
                    </a:moveTo>
                    <a:cubicBezTo>
                      <a:pt x="24441" y="32410"/>
                      <a:pt x="8067" y="31447"/>
                      <a:pt x="3251" y="24705"/>
                    </a:cubicBezTo>
                    <a:cubicBezTo>
                      <a:pt x="361" y="20370"/>
                      <a:pt x="-602" y="15073"/>
                      <a:pt x="361" y="10257"/>
                    </a:cubicBezTo>
                    <a:cubicBezTo>
                      <a:pt x="1324" y="6404"/>
                      <a:pt x="4214" y="3033"/>
                      <a:pt x="8067" y="1588"/>
                    </a:cubicBezTo>
                    <a:cubicBezTo>
                      <a:pt x="15291" y="-1783"/>
                      <a:pt x="33591" y="625"/>
                      <a:pt x="40815" y="4959"/>
                    </a:cubicBezTo>
                    <a:lnTo>
                      <a:pt x="42260" y="5922"/>
                    </a:lnTo>
                    <a:lnTo>
                      <a:pt x="37926" y="32892"/>
                    </a:lnTo>
                    <a:lnTo>
                      <a:pt x="35999" y="32892"/>
                    </a:lnTo>
                    <a:cubicBezTo>
                      <a:pt x="35518" y="32410"/>
                      <a:pt x="34073" y="32410"/>
                      <a:pt x="32147" y="32410"/>
                    </a:cubicBezTo>
                    <a:close/>
                    <a:moveTo>
                      <a:pt x="17699" y="3996"/>
                    </a:moveTo>
                    <a:cubicBezTo>
                      <a:pt x="14327" y="3996"/>
                      <a:pt x="11919" y="4477"/>
                      <a:pt x="9993" y="4959"/>
                    </a:cubicBezTo>
                    <a:cubicBezTo>
                      <a:pt x="7585" y="5922"/>
                      <a:pt x="5659" y="8330"/>
                      <a:pt x="5177" y="11220"/>
                    </a:cubicBezTo>
                    <a:cubicBezTo>
                      <a:pt x="4214" y="14591"/>
                      <a:pt x="5177" y="18444"/>
                      <a:pt x="7103" y="21815"/>
                    </a:cubicBezTo>
                    <a:cubicBezTo>
                      <a:pt x="10475" y="26631"/>
                      <a:pt x="24441" y="28076"/>
                      <a:pt x="34073" y="27594"/>
                    </a:cubicBezTo>
                    <a:lnTo>
                      <a:pt x="37444" y="7367"/>
                    </a:lnTo>
                    <a:cubicBezTo>
                      <a:pt x="32628" y="5922"/>
                      <a:pt x="23959" y="3996"/>
                      <a:pt x="17699" y="39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1994;p73">
                <a:extLst>
                  <a:ext uri="{FF2B5EF4-FFF2-40B4-BE49-F238E27FC236}">
                    <a16:creationId xmlns:a16="http://schemas.microsoft.com/office/drawing/2014/main" id="{0F2A7588-2349-04C3-0F4F-7D9D3D286A35}"/>
                  </a:ext>
                </a:extLst>
              </p:cNvPr>
              <p:cNvSpPr/>
              <p:nvPr/>
            </p:nvSpPr>
            <p:spPr>
              <a:xfrm>
                <a:off x="6632358" y="2633605"/>
                <a:ext cx="50046" cy="38659"/>
              </a:xfrm>
              <a:custGeom>
                <a:avLst/>
                <a:gdLst/>
                <a:ahLst/>
                <a:cxnLst/>
                <a:rect l="l" t="t" r="r" b="b"/>
                <a:pathLst>
                  <a:path w="40454" h="31250" extrusionOk="0">
                    <a:moveTo>
                      <a:pt x="30822" y="31250"/>
                    </a:moveTo>
                    <a:cubicBezTo>
                      <a:pt x="24080" y="31250"/>
                      <a:pt x="12522" y="30769"/>
                      <a:pt x="6742" y="26916"/>
                    </a:cubicBezTo>
                    <a:cubicBezTo>
                      <a:pt x="2408" y="24026"/>
                      <a:pt x="0" y="20173"/>
                      <a:pt x="0" y="15357"/>
                    </a:cubicBezTo>
                    <a:cubicBezTo>
                      <a:pt x="0" y="10060"/>
                      <a:pt x="3371" y="5244"/>
                      <a:pt x="9150" y="2355"/>
                    </a:cubicBezTo>
                    <a:cubicBezTo>
                      <a:pt x="19264" y="-2943"/>
                      <a:pt x="37564" y="2355"/>
                      <a:pt x="38528" y="2355"/>
                    </a:cubicBezTo>
                    <a:lnTo>
                      <a:pt x="40454" y="2836"/>
                    </a:lnTo>
                    <a:lnTo>
                      <a:pt x="39009" y="30769"/>
                    </a:lnTo>
                    <a:lnTo>
                      <a:pt x="37083" y="30769"/>
                    </a:lnTo>
                    <a:cubicBezTo>
                      <a:pt x="36120" y="31250"/>
                      <a:pt x="33712" y="31250"/>
                      <a:pt x="30822" y="31250"/>
                    </a:cubicBezTo>
                    <a:close/>
                    <a:moveTo>
                      <a:pt x="20709" y="4763"/>
                    </a:moveTo>
                    <a:cubicBezTo>
                      <a:pt x="16856" y="4763"/>
                      <a:pt x="13485" y="5244"/>
                      <a:pt x="10595" y="6689"/>
                    </a:cubicBezTo>
                    <a:cubicBezTo>
                      <a:pt x="6261" y="8615"/>
                      <a:pt x="3853" y="11986"/>
                      <a:pt x="3853" y="15839"/>
                    </a:cubicBezTo>
                    <a:cubicBezTo>
                      <a:pt x="3853" y="18729"/>
                      <a:pt x="5298" y="21618"/>
                      <a:pt x="8669" y="23063"/>
                    </a:cubicBezTo>
                    <a:cubicBezTo>
                      <a:pt x="14448" y="26434"/>
                      <a:pt x="27451" y="26916"/>
                      <a:pt x="34193" y="26434"/>
                    </a:cubicBezTo>
                    <a:lnTo>
                      <a:pt x="35157" y="6207"/>
                    </a:lnTo>
                    <a:cubicBezTo>
                      <a:pt x="32267" y="5725"/>
                      <a:pt x="26488" y="4763"/>
                      <a:pt x="20709" y="47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1995;p73">
                <a:extLst>
                  <a:ext uri="{FF2B5EF4-FFF2-40B4-BE49-F238E27FC236}">
                    <a16:creationId xmlns:a16="http://schemas.microsoft.com/office/drawing/2014/main" id="{8CEEA1B4-DC55-5646-5B02-71CD6743D70F}"/>
                  </a:ext>
                </a:extLst>
              </p:cNvPr>
              <p:cNvSpPr/>
              <p:nvPr/>
            </p:nvSpPr>
            <p:spPr>
              <a:xfrm>
                <a:off x="6691317" y="2706043"/>
                <a:ext cx="50068" cy="40694"/>
              </a:xfrm>
              <a:custGeom>
                <a:avLst/>
                <a:gdLst/>
                <a:ahLst/>
                <a:cxnLst/>
                <a:rect l="l" t="t" r="r" b="b"/>
                <a:pathLst>
                  <a:path w="40472" h="32895" extrusionOk="0">
                    <a:moveTo>
                      <a:pt x="17838" y="32895"/>
                    </a:moveTo>
                    <a:cubicBezTo>
                      <a:pt x="15430" y="32895"/>
                      <a:pt x="13022" y="32414"/>
                      <a:pt x="11095" y="31932"/>
                    </a:cubicBezTo>
                    <a:cubicBezTo>
                      <a:pt x="5798" y="30487"/>
                      <a:pt x="2427" y="28079"/>
                      <a:pt x="982" y="24226"/>
                    </a:cubicBezTo>
                    <a:cubicBezTo>
                      <a:pt x="-945" y="19892"/>
                      <a:pt x="19" y="14594"/>
                      <a:pt x="3390" y="8334"/>
                    </a:cubicBezTo>
                    <a:cubicBezTo>
                      <a:pt x="9169" y="-1780"/>
                      <a:pt x="33730" y="147"/>
                      <a:pt x="36138" y="147"/>
                    </a:cubicBezTo>
                    <a:lnTo>
                      <a:pt x="38065" y="147"/>
                    </a:lnTo>
                    <a:lnTo>
                      <a:pt x="40473" y="27598"/>
                    </a:lnTo>
                    <a:lnTo>
                      <a:pt x="39028" y="28079"/>
                    </a:lnTo>
                    <a:cubicBezTo>
                      <a:pt x="38546" y="28561"/>
                      <a:pt x="27951" y="32895"/>
                      <a:pt x="17838" y="32895"/>
                    </a:cubicBezTo>
                    <a:close/>
                    <a:moveTo>
                      <a:pt x="28914" y="4481"/>
                    </a:moveTo>
                    <a:cubicBezTo>
                      <a:pt x="20246" y="4481"/>
                      <a:pt x="9651" y="5926"/>
                      <a:pt x="6761" y="10742"/>
                    </a:cubicBezTo>
                    <a:cubicBezTo>
                      <a:pt x="3871" y="15558"/>
                      <a:pt x="3390" y="19410"/>
                      <a:pt x="4353" y="22300"/>
                    </a:cubicBezTo>
                    <a:cubicBezTo>
                      <a:pt x="5316" y="24708"/>
                      <a:pt x="7724" y="26634"/>
                      <a:pt x="11577" y="27598"/>
                    </a:cubicBezTo>
                    <a:cubicBezTo>
                      <a:pt x="19764" y="30006"/>
                      <a:pt x="30841" y="26153"/>
                      <a:pt x="35175" y="24708"/>
                    </a:cubicBezTo>
                    <a:lnTo>
                      <a:pt x="33249" y="4481"/>
                    </a:lnTo>
                    <a:cubicBezTo>
                      <a:pt x="32286" y="4481"/>
                      <a:pt x="30841" y="4481"/>
                      <a:pt x="28914" y="44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1996;p73">
                <a:extLst>
                  <a:ext uri="{FF2B5EF4-FFF2-40B4-BE49-F238E27FC236}">
                    <a16:creationId xmlns:a16="http://schemas.microsoft.com/office/drawing/2014/main" id="{CCC09609-30D2-CCD1-FADD-5F7E151B9DEF}"/>
                  </a:ext>
                </a:extLst>
              </p:cNvPr>
              <p:cNvSpPr/>
              <p:nvPr/>
            </p:nvSpPr>
            <p:spPr>
              <a:xfrm>
                <a:off x="6705359" y="2767484"/>
                <a:ext cx="47346" cy="34065"/>
              </a:xfrm>
              <a:custGeom>
                <a:avLst/>
                <a:gdLst/>
                <a:ahLst/>
                <a:cxnLst/>
                <a:rect l="l" t="t" r="r" b="b"/>
                <a:pathLst>
                  <a:path w="38272" h="27536" extrusionOk="0">
                    <a:moveTo>
                      <a:pt x="21898" y="27536"/>
                    </a:moveTo>
                    <a:cubicBezTo>
                      <a:pt x="18527" y="27536"/>
                      <a:pt x="14674" y="27055"/>
                      <a:pt x="10822" y="26092"/>
                    </a:cubicBezTo>
                    <a:cubicBezTo>
                      <a:pt x="5524" y="24647"/>
                      <a:pt x="2153" y="22239"/>
                      <a:pt x="708" y="18868"/>
                    </a:cubicBezTo>
                    <a:cubicBezTo>
                      <a:pt x="-1218" y="14534"/>
                      <a:pt x="1190" y="9236"/>
                      <a:pt x="3116" y="5865"/>
                    </a:cubicBezTo>
                    <a:cubicBezTo>
                      <a:pt x="7451" y="-1841"/>
                      <a:pt x="29604" y="86"/>
                      <a:pt x="33938" y="567"/>
                    </a:cubicBezTo>
                    <a:lnTo>
                      <a:pt x="35865" y="567"/>
                    </a:lnTo>
                    <a:lnTo>
                      <a:pt x="38273" y="24647"/>
                    </a:lnTo>
                    <a:lnTo>
                      <a:pt x="36346" y="25128"/>
                    </a:lnTo>
                    <a:cubicBezTo>
                      <a:pt x="35865" y="25610"/>
                      <a:pt x="29604" y="27536"/>
                      <a:pt x="21898" y="27536"/>
                    </a:cubicBezTo>
                    <a:close/>
                    <a:moveTo>
                      <a:pt x="22380" y="4902"/>
                    </a:moveTo>
                    <a:cubicBezTo>
                      <a:pt x="15156" y="4902"/>
                      <a:pt x="8414" y="5865"/>
                      <a:pt x="6969" y="8273"/>
                    </a:cubicBezTo>
                    <a:cubicBezTo>
                      <a:pt x="4561" y="12607"/>
                      <a:pt x="4079" y="15497"/>
                      <a:pt x="4561" y="17423"/>
                    </a:cubicBezTo>
                    <a:cubicBezTo>
                      <a:pt x="5524" y="19350"/>
                      <a:pt x="7932" y="20794"/>
                      <a:pt x="11785" y="21758"/>
                    </a:cubicBezTo>
                    <a:cubicBezTo>
                      <a:pt x="19972" y="24166"/>
                      <a:pt x="29122" y="22721"/>
                      <a:pt x="32975" y="21758"/>
                    </a:cubicBezTo>
                    <a:lnTo>
                      <a:pt x="31049" y="5383"/>
                    </a:lnTo>
                    <a:cubicBezTo>
                      <a:pt x="28641" y="4902"/>
                      <a:pt x="25751" y="4902"/>
                      <a:pt x="22380" y="49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1997;p73">
                <a:extLst>
                  <a:ext uri="{FF2B5EF4-FFF2-40B4-BE49-F238E27FC236}">
                    <a16:creationId xmlns:a16="http://schemas.microsoft.com/office/drawing/2014/main" id="{3A4FDDD2-1FA9-BF65-E71F-1DE090BC59E9}"/>
                  </a:ext>
                </a:extLst>
              </p:cNvPr>
              <p:cNvSpPr/>
              <p:nvPr/>
            </p:nvSpPr>
            <p:spPr>
              <a:xfrm>
                <a:off x="6588270" y="2589450"/>
                <a:ext cx="86388" cy="37534"/>
              </a:xfrm>
              <a:custGeom>
                <a:avLst/>
                <a:gdLst/>
                <a:ahLst/>
                <a:cxnLst/>
                <a:rect l="l" t="t" r="r" b="b"/>
                <a:pathLst>
                  <a:path w="69831" h="30340" extrusionOk="0">
                    <a:moveTo>
                      <a:pt x="69832" y="30341"/>
                    </a:moveTo>
                    <a:cubicBezTo>
                      <a:pt x="18782" y="26969"/>
                      <a:pt x="963" y="3853"/>
                      <a:pt x="0" y="2889"/>
                    </a:cubicBezTo>
                    <a:lnTo>
                      <a:pt x="3371" y="0"/>
                    </a:lnTo>
                    <a:cubicBezTo>
                      <a:pt x="3371" y="0"/>
                      <a:pt x="21190" y="22153"/>
                      <a:pt x="69832" y="25525"/>
                    </a:cubicBezTo>
                    <a:lnTo>
                      <a:pt x="69832" y="303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1998;p73">
                <a:extLst>
                  <a:ext uri="{FF2B5EF4-FFF2-40B4-BE49-F238E27FC236}">
                    <a16:creationId xmlns:a16="http://schemas.microsoft.com/office/drawing/2014/main" id="{FF7B04DD-D69C-EE66-92C3-A9576BFDC9AF}"/>
                  </a:ext>
                </a:extLst>
              </p:cNvPr>
              <p:cNvSpPr/>
              <p:nvPr/>
            </p:nvSpPr>
            <p:spPr>
              <a:xfrm>
                <a:off x="6607335" y="2663924"/>
                <a:ext cx="34555" cy="14893"/>
              </a:xfrm>
              <a:custGeom>
                <a:avLst/>
                <a:gdLst/>
                <a:ahLst/>
                <a:cxnLst/>
                <a:rect l="l" t="t" r="r" b="b"/>
                <a:pathLst>
                  <a:path w="27932" h="12039" extrusionOk="0">
                    <a:moveTo>
                      <a:pt x="27451" y="12040"/>
                    </a:moveTo>
                    <a:cubicBezTo>
                      <a:pt x="13485" y="10595"/>
                      <a:pt x="482" y="3853"/>
                      <a:pt x="0" y="3853"/>
                    </a:cubicBezTo>
                    <a:lnTo>
                      <a:pt x="1926" y="0"/>
                    </a:lnTo>
                    <a:cubicBezTo>
                      <a:pt x="1926" y="0"/>
                      <a:pt x="14448" y="6261"/>
                      <a:pt x="27933" y="7705"/>
                    </a:cubicBezTo>
                    <a:lnTo>
                      <a:pt x="27451" y="120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1999;p73">
                <a:extLst>
                  <a:ext uri="{FF2B5EF4-FFF2-40B4-BE49-F238E27FC236}">
                    <a16:creationId xmlns:a16="http://schemas.microsoft.com/office/drawing/2014/main" id="{894ED045-108D-CCDB-F9AE-B5666CAB2B8F}"/>
                  </a:ext>
                </a:extLst>
              </p:cNvPr>
              <p:cNvSpPr/>
              <p:nvPr/>
            </p:nvSpPr>
            <p:spPr>
              <a:xfrm>
                <a:off x="6629975" y="2741376"/>
                <a:ext cx="101878" cy="18469"/>
              </a:xfrm>
              <a:custGeom>
                <a:avLst/>
                <a:gdLst/>
                <a:ahLst/>
                <a:cxnLst/>
                <a:rect l="l" t="t" r="r" b="b"/>
                <a:pathLst>
                  <a:path w="82352" h="14929" extrusionOk="0">
                    <a:moveTo>
                      <a:pt x="53939" y="14929"/>
                    </a:moveTo>
                    <a:cubicBezTo>
                      <a:pt x="19745" y="14929"/>
                      <a:pt x="963" y="4816"/>
                      <a:pt x="0" y="3853"/>
                    </a:cubicBezTo>
                    <a:lnTo>
                      <a:pt x="2408" y="0"/>
                    </a:lnTo>
                    <a:cubicBezTo>
                      <a:pt x="2889" y="0"/>
                      <a:pt x="31785" y="15893"/>
                      <a:pt x="81871" y="8187"/>
                    </a:cubicBezTo>
                    <a:lnTo>
                      <a:pt x="82353" y="12521"/>
                    </a:lnTo>
                    <a:cubicBezTo>
                      <a:pt x="72240" y="13966"/>
                      <a:pt x="62608" y="14929"/>
                      <a:pt x="53939" y="149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2000;p73">
                <a:extLst>
                  <a:ext uri="{FF2B5EF4-FFF2-40B4-BE49-F238E27FC236}">
                    <a16:creationId xmlns:a16="http://schemas.microsoft.com/office/drawing/2014/main" id="{3B9FE023-FDDC-2898-7AA0-3212A6A4E8B7}"/>
                  </a:ext>
                </a:extLst>
              </p:cNvPr>
              <p:cNvSpPr/>
              <p:nvPr/>
            </p:nvSpPr>
            <p:spPr>
              <a:xfrm>
                <a:off x="6701469" y="2772952"/>
                <a:ext cx="67481" cy="35151"/>
              </a:xfrm>
              <a:custGeom>
                <a:avLst/>
                <a:gdLst/>
                <a:ahLst/>
                <a:cxnLst/>
                <a:rect l="l" t="t" r="r" b="b"/>
                <a:pathLst>
                  <a:path w="54548" h="28414" extrusionOk="0">
                    <a:moveTo>
                      <a:pt x="22153" y="28414"/>
                    </a:moveTo>
                    <a:cubicBezTo>
                      <a:pt x="11077" y="28414"/>
                      <a:pt x="963" y="26488"/>
                      <a:pt x="0" y="26006"/>
                    </a:cubicBezTo>
                    <a:lnTo>
                      <a:pt x="963" y="21672"/>
                    </a:lnTo>
                    <a:cubicBezTo>
                      <a:pt x="1445" y="21672"/>
                      <a:pt x="29859" y="27933"/>
                      <a:pt x="42862" y="19264"/>
                    </a:cubicBezTo>
                    <a:cubicBezTo>
                      <a:pt x="52012" y="13485"/>
                      <a:pt x="50086" y="4816"/>
                      <a:pt x="49123" y="1445"/>
                    </a:cubicBezTo>
                    <a:lnTo>
                      <a:pt x="53457" y="0"/>
                    </a:lnTo>
                    <a:cubicBezTo>
                      <a:pt x="56347" y="9150"/>
                      <a:pt x="53457" y="17819"/>
                      <a:pt x="45270" y="23117"/>
                    </a:cubicBezTo>
                    <a:cubicBezTo>
                      <a:pt x="39491" y="26970"/>
                      <a:pt x="30341" y="28414"/>
                      <a:pt x="22153" y="284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2001;p73">
                <a:extLst>
                  <a:ext uri="{FF2B5EF4-FFF2-40B4-BE49-F238E27FC236}">
                    <a16:creationId xmlns:a16="http://schemas.microsoft.com/office/drawing/2014/main" id="{CEAEBDF1-DFA3-D56D-04C1-E78DCA7F9A7C}"/>
                  </a:ext>
                </a:extLst>
              </p:cNvPr>
              <p:cNvSpPr/>
              <p:nvPr/>
            </p:nvSpPr>
            <p:spPr>
              <a:xfrm>
                <a:off x="6664588" y="2910578"/>
                <a:ext cx="337156" cy="724435"/>
              </a:xfrm>
              <a:custGeom>
                <a:avLst/>
                <a:gdLst/>
                <a:ahLst/>
                <a:cxnLst/>
                <a:rect l="l" t="t" r="r" b="b"/>
                <a:pathLst>
                  <a:path w="272537" h="585591" extrusionOk="0">
                    <a:moveTo>
                      <a:pt x="245086" y="4334"/>
                    </a:moveTo>
                    <a:lnTo>
                      <a:pt x="4288" y="0"/>
                    </a:lnTo>
                    <a:cubicBezTo>
                      <a:pt x="4288" y="0"/>
                      <a:pt x="-16421" y="300998"/>
                      <a:pt x="33184" y="432474"/>
                    </a:cubicBezTo>
                    <a:cubicBezTo>
                      <a:pt x="82788" y="563950"/>
                      <a:pt x="154064" y="577434"/>
                      <a:pt x="154064" y="577434"/>
                    </a:cubicBezTo>
                    <a:cubicBezTo>
                      <a:pt x="154064" y="577434"/>
                      <a:pt x="205114" y="590919"/>
                      <a:pt x="235454" y="583214"/>
                    </a:cubicBezTo>
                    <a:cubicBezTo>
                      <a:pt x="265795" y="575508"/>
                      <a:pt x="272537" y="519161"/>
                      <a:pt x="272537" y="519161"/>
                    </a:cubicBezTo>
                    <a:lnTo>
                      <a:pt x="245086" y="43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2002;p73">
                <a:extLst>
                  <a:ext uri="{FF2B5EF4-FFF2-40B4-BE49-F238E27FC236}">
                    <a16:creationId xmlns:a16="http://schemas.microsoft.com/office/drawing/2014/main" id="{8EC6EBD8-D95E-C72E-7F10-624DFD0B0113}"/>
                  </a:ext>
                </a:extLst>
              </p:cNvPr>
              <p:cNvSpPr/>
              <p:nvPr/>
            </p:nvSpPr>
            <p:spPr>
              <a:xfrm>
                <a:off x="6647232" y="2842659"/>
                <a:ext cx="334337" cy="95920"/>
              </a:xfrm>
              <a:custGeom>
                <a:avLst/>
                <a:gdLst/>
                <a:ahLst/>
                <a:cxnLst/>
                <a:rect l="l" t="t" r="r" b="b"/>
                <a:pathLst>
                  <a:path w="270259" h="77536" extrusionOk="0">
                    <a:moveTo>
                      <a:pt x="270193" y="53457"/>
                    </a:moveTo>
                    <a:lnTo>
                      <a:pt x="267785" y="22153"/>
                    </a:lnTo>
                    <a:cubicBezTo>
                      <a:pt x="266822" y="11077"/>
                      <a:pt x="257672" y="2889"/>
                      <a:pt x="247076" y="2889"/>
                    </a:cubicBezTo>
                    <a:lnTo>
                      <a:pt x="22171" y="0"/>
                    </a:lnTo>
                    <a:cubicBezTo>
                      <a:pt x="10612" y="0"/>
                      <a:pt x="980" y="9150"/>
                      <a:pt x="980" y="20709"/>
                    </a:cubicBezTo>
                    <a:lnTo>
                      <a:pt x="17" y="55865"/>
                    </a:lnTo>
                    <a:cubicBezTo>
                      <a:pt x="-464" y="67905"/>
                      <a:pt x="9168" y="77537"/>
                      <a:pt x="21208" y="77537"/>
                    </a:cubicBezTo>
                    <a:lnTo>
                      <a:pt x="249484" y="76574"/>
                    </a:lnTo>
                    <a:cubicBezTo>
                      <a:pt x="261524" y="76092"/>
                      <a:pt x="271156" y="65497"/>
                      <a:pt x="270193" y="534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2003;p73">
                <a:extLst>
                  <a:ext uri="{FF2B5EF4-FFF2-40B4-BE49-F238E27FC236}">
                    <a16:creationId xmlns:a16="http://schemas.microsoft.com/office/drawing/2014/main" id="{EA1FBDF4-C866-FF8A-70DE-72D40861F841}"/>
                  </a:ext>
                </a:extLst>
              </p:cNvPr>
              <p:cNvSpPr/>
              <p:nvPr/>
            </p:nvSpPr>
            <p:spPr>
              <a:xfrm>
                <a:off x="6960039" y="2839085"/>
                <a:ext cx="31665" cy="96516"/>
              </a:xfrm>
              <a:custGeom>
                <a:avLst/>
                <a:gdLst/>
                <a:ahLst/>
                <a:cxnLst/>
                <a:rect l="l" t="t" r="r" b="b"/>
                <a:pathLst>
                  <a:path w="25596" h="78018" extrusionOk="0">
                    <a:moveTo>
                      <a:pt x="2408" y="78018"/>
                    </a:moveTo>
                    <a:lnTo>
                      <a:pt x="2408" y="73684"/>
                    </a:lnTo>
                    <a:cubicBezTo>
                      <a:pt x="7706" y="73684"/>
                      <a:pt x="12522" y="71276"/>
                      <a:pt x="16374" y="67424"/>
                    </a:cubicBezTo>
                    <a:cubicBezTo>
                      <a:pt x="19746" y="63571"/>
                      <a:pt x="21672" y="58273"/>
                      <a:pt x="21190" y="52976"/>
                    </a:cubicBezTo>
                    <a:lnTo>
                      <a:pt x="18782" y="21672"/>
                    </a:lnTo>
                    <a:cubicBezTo>
                      <a:pt x="17819" y="12040"/>
                      <a:pt x="10114" y="4334"/>
                      <a:pt x="0" y="4334"/>
                    </a:cubicBezTo>
                    <a:lnTo>
                      <a:pt x="0" y="0"/>
                    </a:lnTo>
                    <a:cubicBezTo>
                      <a:pt x="12040" y="0"/>
                      <a:pt x="22153" y="9632"/>
                      <a:pt x="23117" y="21672"/>
                    </a:cubicBezTo>
                    <a:lnTo>
                      <a:pt x="25525" y="52976"/>
                    </a:lnTo>
                    <a:cubicBezTo>
                      <a:pt x="26006" y="59236"/>
                      <a:pt x="24080" y="65979"/>
                      <a:pt x="19264" y="70795"/>
                    </a:cubicBezTo>
                    <a:cubicBezTo>
                      <a:pt x="15411" y="75610"/>
                      <a:pt x="9150" y="78018"/>
                      <a:pt x="2408" y="780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2004;p73">
                <a:extLst>
                  <a:ext uri="{FF2B5EF4-FFF2-40B4-BE49-F238E27FC236}">
                    <a16:creationId xmlns:a16="http://schemas.microsoft.com/office/drawing/2014/main" id="{EC9BA181-EA95-7AFB-0248-323E84FECA1A}"/>
                  </a:ext>
                </a:extLst>
              </p:cNvPr>
              <p:cNvSpPr/>
              <p:nvPr/>
            </p:nvSpPr>
            <p:spPr>
              <a:xfrm rot="-189358">
                <a:off x="6980272" y="2930947"/>
                <a:ext cx="5356" cy="570808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461863" extrusionOk="0">
                    <a:moveTo>
                      <a:pt x="0" y="0"/>
                    </a:moveTo>
                    <a:lnTo>
                      <a:pt x="4334" y="0"/>
                    </a:lnTo>
                    <a:lnTo>
                      <a:pt x="4334" y="461864"/>
                    </a:lnTo>
                    <a:lnTo>
                      <a:pt x="0" y="4618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2005;p73">
                <a:extLst>
                  <a:ext uri="{FF2B5EF4-FFF2-40B4-BE49-F238E27FC236}">
                    <a16:creationId xmlns:a16="http://schemas.microsoft.com/office/drawing/2014/main" id="{32EB51F8-3ED6-769C-44F8-7A2668D1F64F}"/>
                  </a:ext>
                </a:extLst>
              </p:cNvPr>
              <p:cNvSpPr/>
              <p:nvPr/>
            </p:nvSpPr>
            <p:spPr>
              <a:xfrm rot="-34376">
                <a:off x="6671605" y="2931913"/>
                <a:ext cx="296701" cy="5362"/>
              </a:xfrm>
              <a:custGeom>
                <a:avLst/>
                <a:gdLst/>
                <a:ahLst/>
                <a:cxnLst/>
                <a:rect l="l" t="t" r="r" b="b"/>
                <a:pathLst>
                  <a:path w="239824" h="4334" extrusionOk="0">
                    <a:moveTo>
                      <a:pt x="0" y="0"/>
                    </a:moveTo>
                    <a:lnTo>
                      <a:pt x="239824" y="0"/>
                    </a:lnTo>
                    <a:lnTo>
                      <a:pt x="239824" y="4334"/>
                    </a:lnTo>
                    <a:lnTo>
                      <a:pt x="0" y="4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2006;p73">
                <a:extLst>
                  <a:ext uri="{FF2B5EF4-FFF2-40B4-BE49-F238E27FC236}">
                    <a16:creationId xmlns:a16="http://schemas.microsoft.com/office/drawing/2014/main" id="{9D6AF08E-4987-893B-CDF6-B0805BDEA428}"/>
                  </a:ext>
                </a:extLst>
              </p:cNvPr>
              <p:cNvSpPr/>
              <p:nvPr/>
            </p:nvSpPr>
            <p:spPr>
              <a:xfrm>
                <a:off x="7552246" y="3335967"/>
                <a:ext cx="203759" cy="203758"/>
              </a:xfrm>
              <a:custGeom>
                <a:avLst/>
                <a:gdLst/>
                <a:ahLst/>
                <a:cxnLst/>
                <a:rect l="l" t="t" r="r" b="b"/>
                <a:pathLst>
                  <a:path w="164707" h="164706" extrusionOk="0">
                    <a:moveTo>
                      <a:pt x="123290" y="164706"/>
                    </a:moveTo>
                    <a:cubicBezTo>
                      <a:pt x="99210" y="164706"/>
                      <a:pt x="69351" y="159890"/>
                      <a:pt x="45753" y="141590"/>
                    </a:cubicBezTo>
                    <a:cubicBezTo>
                      <a:pt x="-962" y="105470"/>
                      <a:pt x="2" y="4334"/>
                      <a:pt x="2" y="0"/>
                    </a:cubicBezTo>
                    <a:lnTo>
                      <a:pt x="4336" y="0"/>
                    </a:lnTo>
                    <a:cubicBezTo>
                      <a:pt x="4336" y="963"/>
                      <a:pt x="3373" y="103062"/>
                      <a:pt x="48161" y="137737"/>
                    </a:cubicBezTo>
                    <a:cubicBezTo>
                      <a:pt x="92950" y="172412"/>
                      <a:pt x="162781" y="155556"/>
                      <a:pt x="163744" y="155556"/>
                    </a:cubicBezTo>
                    <a:lnTo>
                      <a:pt x="164708" y="159890"/>
                    </a:lnTo>
                    <a:cubicBezTo>
                      <a:pt x="163263" y="160372"/>
                      <a:pt x="145925" y="164706"/>
                      <a:pt x="123290" y="1647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2007;p73">
                <a:extLst>
                  <a:ext uri="{FF2B5EF4-FFF2-40B4-BE49-F238E27FC236}">
                    <a16:creationId xmlns:a16="http://schemas.microsoft.com/office/drawing/2014/main" id="{2820ECEE-B3A5-464A-2CDC-260E6C74E846}"/>
                  </a:ext>
                </a:extLst>
              </p:cNvPr>
              <p:cNvSpPr/>
              <p:nvPr/>
            </p:nvSpPr>
            <p:spPr>
              <a:xfrm>
                <a:off x="7726217" y="3327030"/>
                <a:ext cx="235930" cy="1877313"/>
              </a:xfrm>
              <a:custGeom>
                <a:avLst/>
                <a:gdLst/>
                <a:ahLst/>
                <a:cxnLst/>
                <a:rect l="l" t="t" r="r" b="b"/>
                <a:pathLst>
                  <a:path w="190712" h="1517511" extrusionOk="0">
                    <a:moveTo>
                      <a:pt x="186378" y="1517512"/>
                    </a:moveTo>
                    <a:cubicBezTo>
                      <a:pt x="185896" y="1514622"/>
                      <a:pt x="153629" y="1240112"/>
                      <a:pt x="104025" y="895289"/>
                    </a:cubicBezTo>
                    <a:cubicBezTo>
                      <a:pt x="54420" y="550465"/>
                      <a:pt x="481" y="5779"/>
                      <a:pt x="0" y="482"/>
                    </a:cubicBezTo>
                    <a:lnTo>
                      <a:pt x="4334" y="0"/>
                    </a:lnTo>
                    <a:cubicBezTo>
                      <a:pt x="4816" y="5298"/>
                      <a:pt x="58755" y="549984"/>
                      <a:pt x="108359" y="894807"/>
                    </a:cubicBezTo>
                    <a:cubicBezTo>
                      <a:pt x="157964" y="1239631"/>
                      <a:pt x="190231" y="1514141"/>
                      <a:pt x="190712" y="1517030"/>
                    </a:cubicBezTo>
                    <a:lnTo>
                      <a:pt x="186378" y="15175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2008;p73">
                <a:extLst>
                  <a:ext uri="{FF2B5EF4-FFF2-40B4-BE49-F238E27FC236}">
                    <a16:creationId xmlns:a16="http://schemas.microsoft.com/office/drawing/2014/main" id="{7DAB24A7-E305-661F-55F6-DF822357D518}"/>
                  </a:ext>
                </a:extLst>
              </p:cNvPr>
              <p:cNvSpPr/>
              <p:nvPr/>
            </p:nvSpPr>
            <p:spPr>
              <a:xfrm>
                <a:off x="7343865" y="3230206"/>
                <a:ext cx="127213" cy="138836"/>
              </a:xfrm>
              <a:custGeom>
                <a:avLst/>
                <a:gdLst/>
                <a:ahLst/>
                <a:cxnLst/>
                <a:rect l="l" t="t" r="r" b="b"/>
                <a:pathLst>
                  <a:path w="102832" h="112227" extrusionOk="0">
                    <a:moveTo>
                      <a:pt x="57195" y="249"/>
                    </a:moveTo>
                    <a:cubicBezTo>
                      <a:pt x="28781" y="-2641"/>
                      <a:pt x="3738" y="19994"/>
                      <a:pt x="367" y="50816"/>
                    </a:cubicBezTo>
                    <a:cubicBezTo>
                      <a:pt x="-3004" y="81639"/>
                      <a:pt x="17223" y="109090"/>
                      <a:pt x="45637" y="111979"/>
                    </a:cubicBezTo>
                    <a:cubicBezTo>
                      <a:pt x="74051" y="114869"/>
                      <a:pt x="99094" y="92234"/>
                      <a:pt x="102465" y="61411"/>
                    </a:cubicBezTo>
                    <a:cubicBezTo>
                      <a:pt x="105837" y="30589"/>
                      <a:pt x="85610" y="3138"/>
                      <a:pt x="57195" y="249"/>
                    </a:cubicBezTo>
                    <a:close/>
                    <a:moveTo>
                      <a:pt x="47563" y="92715"/>
                    </a:moveTo>
                    <a:cubicBezTo>
                      <a:pt x="29263" y="90789"/>
                      <a:pt x="16260" y="72970"/>
                      <a:pt x="18186" y="53224"/>
                    </a:cubicBezTo>
                    <a:cubicBezTo>
                      <a:pt x="20113" y="32997"/>
                      <a:pt x="36487" y="18549"/>
                      <a:pt x="54787" y="20476"/>
                    </a:cubicBezTo>
                    <a:cubicBezTo>
                      <a:pt x="73088" y="22402"/>
                      <a:pt x="86091" y="40221"/>
                      <a:pt x="84165" y="59967"/>
                    </a:cubicBezTo>
                    <a:cubicBezTo>
                      <a:pt x="82720" y="79712"/>
                      <a:pt x="65864" y="94642"/>
                      <a:pt x="47563" y="92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2009;p73">
                <a:extLst>
                  <a:ext uri="{FF2B5EF4-FFF2-40B4-BE49-F238E27FC236}">
                    <a16:creationId xmlns:a16="http://schemas.microsoft.com/office/drawing/2014/main" id="{5B97904E-B345-098F-BFB0-59FD4CE862DC}"/>
                  </a:ext>
                </a:extLst>
              </p:cNvPr>
              <p:cNvSpPr/>
              <p:nvPr/>
            </p:nvSpPr>
            <p:spPr>
              <a:xfrm>
                <a:off x="7355788" y="3345500"/>
                <a:ext cx="56450" cy="219844"/>
              </a:xfrm>
              <a:custGeom>
                <a:avLst/>
                <a:gdLst/>
                <a:ahLst/>
                <a:cxnLst/>
                <a:rect l="l" t="t" r="r" b="b"/>
                <a:pathLst>
                  <a:path w="45631" h="177709" extrusionOk="0">
                    <a:moveTo>
                      <a:pt x="25886" y="177709"/>
                    </a:moveTo>
                    <a:cubicBezTo>
                      <a:pt x="14809" y="177709"/>
                      <a:pt x="3251" y="175783"/>
                      <a:pt x="1806" y="168559"/>
                    </a:cubicBezTo>
                    <a:cubicBezTo>
                      <a:pt x="-1084" y="156519"/>
                      <a:pt x="361" y="6261"/>
                      <a:pt x="361" y="0"/>
                    </a:cubicBezTo>
                    <a:lnTo>
                      <a:pt x="4696" y="0"/>
                    </a:lnTo>
                    <a:cubicBezTo>
                      <a:pt x="4214" y="53939"/>
                      <a:pt x="3732" y="158445"/>
                      <a:pt x="6140" y="167596"/>
                    </a:cubicBezTo>
                    <a:cubicBezTo>
                      <a:pt x="8067" y="174338"/>
                      <a:pt x="29739" y="174338"/>
                      <a:pt x="45150" y="171930"/>
                    </a:cubicBezTo>
                    <a:lnTo>
                      <a:pt x="45631" y="176264"/>
                    </a:lnTo>
                    <a:cubicBezTo>
                      <a:pt x="42260" y="176746"/>
                      <a:pt x="34073" y="177709"/>
                      <a:pt x="25886" y="1777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2010;p73">
                <a:extLst>
                  <a:ext uri="{FF2B5EF4-FFF2-40B4-BE49-F238E27FC236}">
                    <a16:creationId xmlns:a16="http://schemas.microsoft.com/office/drawing/2014/main" id="{DAC65246-4661-0170-8F6A-1485D5434B65}"/>
                  </a:ext>
                </a:extLst>
              </p:cNvPr>
              <p:cNvSpPr/>
              <p:nvPr/>
            </p:nvSpPr>
            <p:spPr>
              <a:xfrm>
                <a:off x="7145923" y="3350862"/>
                <a:ext cx="85793" cy="217460"/>
              </a:xfrm>
              <a:custGeom>
                <a:avLst/>
                <a:gdLst/>
                <a:ahLst/>
                <a:cxnLst/>
                <a:rect l="l" t="t" r="r" b="b"/>
                <a:pathLst>
                  <a:path w="69350" h="175782" extrusionOk="0">
                    <a:moveTo>
                      <a:pt x="963" y="175783"/>
                    </a:moveTo>
                    <a:cubicBezTo>
                      <a:pt x="482" y="175783"/>
                      <a:pt x="0" y="175783"/>
                      <a:pt x="0" y="175783"/>
                    </a:cubicBezTo>
                    <a:lnTo>
                      <a:pt x="0" y="171449"/>
                    </a:lnTo>
                    <a:cubicBezTo>
                      <a:pt x="1445" y="171449"/>
                      <a:pt x="35638" y="172412"/>
                      <a:pt x="46715" y="142071"/>
                    </a:cubicBezTo>
                    <a:cubicBezTo>
                      <a:pt x="58273" y="110286"/>
                      <a:pt x="65016" y="1445"/>
                      <a:pt x="65016" y="0"/>
                    </a:cubicBezTo>
                    <a:lnTo>
                      <a:pt x="69350" y="482"/>
                    </a:lnTo>
                    <a:cubicBezTo>
                      <a:pt x="68868" y="4816"/>
                      <a:pt x="62608" y="111249"/>
                      <a:pt x="50568" y="143516"/>
                    </a:cubicBezTo>
                    <a:cubicBezTo>
                      <a:pt x="39973" y="174820"/>
                      <a:pt x="6742" y="175783"/>
                      <a:pt x="963" y="1757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2011;p73">
                <a:extLst>
                  <a:ext uri="{FF2B5EF4-FFF2-40B4-BE49-F238E27FC236}">
                    <a16:creationId xmlns:a16="http://schemas.microsoft.com/office/drawing/2014/main" id="{0E3CE60E-ABB6-E599-83DF-379ABE8A276D}"/>
                  </a:ext>
                </a:extLst>
              </p:cNvPr>
              <p:cNvSpPr/>
              <p:nvPr/>
            </p:nvSpPr>
            <p:spPr>
              <a:xfrm>
                <a:off x="5936483" y="3419378"/>
                <a:ext cx="747112" cy="1892804"/>
              </a:xfrm>
              <a:custGeom>
                <a:avLst/>
                <a:gdLst/>
                <a:ahLst/>
                <a:cxnLst/>
                <a:rect l="l" t="t" r="r" b="b"/>
                <a:pathLst>
                  <a:path w="603922" h="1530033" extrusionOk="0">
                    <a:moveTo>
                      <a:pt x="379017" y="0"/>
                    </a:moveTo>
                    <a:lnTo>
                      <a:pt x="603923" y="1522809"/>
                    </a:lnTo>
                    <a:lnTo>
                      <a:pt x="15411" y="1530033"/>
                    </a:lnTo>
                    <a:lnTo>
                      <a:pt x="0" y="115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2012;p73">
                <a:extLst>
                  <a:ext uri="{FF2B5EF4-FFF2-40B4-BE49-F238E27FC236}">
                    <a16:creationId xmlns:a16="http://schemas.microsoft.com/office/drawing/2014/main" id="{573579C9-359C-099F-B48E-7071B2ED7EB0}"/>
                  </a:ext>
                </a:extLst>
              </p:cNvPr>
              <p:cNvSpPr/>
              <p:nvPr/>
            </p:nvSpPr>
            <p:spPr>
              <a:xfrm>
                <a:off x="5172093" y="3384227"/>
                <a:ext cx="888312" cy="1919018"/>
              </a:xfrm>
              <a:custGeom>
                <a:avLst/>
                <a:gdLst/>
                <a:ahLst/>
                <a:cxnLst/>
                <a:rect l="l" t="t" r="r" b="b"/>
                <a:pathLst>
                  <a:path w="718060" h="1551223" extrusionOk="0">
                    <a:moveTo>
                      <a:pt x="244651" y="14448"/>
                    </a:moveTo>
                    <a:cubicBezTo>
                      <a:pt x="244651" y="14448"/>
                      <a:pt x="140626" y="147369"/>
                      <a:pt x="155074" y="240798"/>
                    </a:cubicBezTo>
                    <a:cubicBezTo>
                      <a:pt x="169522" y="334228"/>
                      <a:pt x="217200" y="340007"/>
                      <a:pt x="217200" y="340007"/>
                    </a:cubicBezTo>
                    <a:lnTo>
                      <a:pt x="0" y="1551223"/>
                    </a:lnTo>
                    <a:lnTo>
                      <a:pt x="523977" y="1531960"/>
                    </a:lnTo>
                    <a:lnTo>
                      <a:pt x="718061" y="0"/>
                    </a:lnTo>
                    <a:lnTo>
                      <a:pt x="244651" y="144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2013;p73">
                <a:extLst>
                  <a:ext uri="{FF2B5EF4-FFF2-40B4-BE49-F238E27FC236}">
                    <a16:creationId xmlns:a16="http://schemas.microsoft.com/office/drawing/2014/main" id="{5DF39A22-0527-2512-599E-11F8016D9577}"/>
                  </a:ext>
                </a:extLst>
              </p:cNvPr>
              <p:cNvSpPr/>
              <p:nvPr/>
            </p:nvSpPr>
            <p:spPr>
              <a:xfrm>
                <a:off x="5455686" y="2583493"/>
                <a:ext cx="832309" cy="862098"/>
              </a:xfrm>
              <a:custGeom>
                <a:avLst/>
                <a:gdLst/>
                <a:ahLst/>
                <a:cxnLst/>
                <a:rect l="l" t="t" r="r" b="b"/>
                <a:pathLst>
                  <a:path w="672790" h="696870" extrusionOk="0">
                    <a:moveTo>
                      <a:pt x="672791" y="696871"/>
                    </a:moveTo>
                    <a:lnTo>
                      <a:pt x="0" y="688684"/>
                    </a:lnTo>
                    <a:lnTo>
                      <a:pt x="106915" y="44307"/>
                    </a:lnTo>
                    <a:lnTo>
                      <a:pt x="256210" y="0"/>
                    </a:lnTo>
                    <a:lnTo>
                      <a:pt x="500379" y="37564"/>
                    </a:lnTo>
                    <a:lnTo>
                      <a:pt x="627039" y="1574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2014;p73">
                <a:extLst>
                  <a:ext uri="{FF2B5EF4-FFF2-40B4-BE49-F238E27FC236}">
                    <a16:creationId xmlns:a16="http://schemas.microsoft.com/office/drawing/2014/main" id="{CA9EEF5A-53D0-6469-8DFF-E9E35FED0BCB}"/>
                  </a:ext>
                </a:extLst>
              </p:cNvPr>
              <p:cNvSpPr/>
              <p:nvPr/>
            </p:nvSpPr>
            <p:spPr>
              <a:xfrm>
                <a:off x="6074704" y="2629964"/>
                <a:ext cx="539669" cy="1292254"/>
              </a:xfrm>
              <a:custGeom>
                <a:avLst/>
                <a:gdLst/>
                <a:ahLst/>
                <a:cxnLst/>
                <a:rect l="l" t="t" r="r" b="b"/>
                <a:pathLst>
                  <a:path w="436237" h="1044583" extrusionOk="0">
                    <a:moveTo>
                      <a:pt x="0" y="0"/>
                    </a:moveTo>
                    <a:cubicBezTo>
                      <a:pt x="0" y="0"/>
                      <a:pt x="164706" y="19746"/>
                      <a:pt x="252838" y="72721"/>
                    </a:cubicBezTo>
                    <a:cubicBezTo>
                      <a:pt x="340971" y="126178"/>
                      <a:pt x="378535" y="204197"/>
                      <a:pt x="408394" y="355418"/>
                    </a:cubicBezTo>
                    <a:cubicBezTo>
                      <a:pt x="438735" y="506640"/>
                      <a:pt x="451738" y="793190"/>
                      <a:pt x="408394" y="941522"/>
                    </a:cubicBezTo>
                    <a:cubicBezTo>
                      <a:pt x="379017" y="1041694"/>
                      <a:pt x="304369" y="1044584"/>
                      <a:pt x="280289" y="1044584"/>
                    </a:cubicBezTo>
                    <a:lnTo>
                      <a:pt x="85724" y="3669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2015;p73">
                <a:extLst>
                  <a:ext uri="{FF2B5EF4-FFF2-40B4-BE49-F238E27FC236}">
                    <a16:creationId xmlns:a16="http://schemas.microsoft.com/office/drawing/2014/main" id="{F4A0DFD4-0DEB-FFF2-07BD-6F41D165A751}"/>
                  </a:ext>
                </a:extLst>
              </p:cNvPr>
              <p:cNvSpPr/>
              <p:nvPr/>
            </p:nvSpPr>
            <p:spPr>
              <a:xfrm>
                <a:off x="6124750" y="2928452"/>
                <a:ext cx="310537" cy="396791"/>
              </a:xfrm>
              <a:custGeom>
                <a:avLst/>
                <a:gdLst/>
                <a:ahLst/>
                <a:cxnLst/>
                <a:rect l="l" t="t" r="r" b="b"/>
                <a:pathLst>
                  <a:path w="251020" h="320743" extrusionOk="0">
                    <a:moveTo>
                      <a:pt x="250912" y="132439"/>
                    </a:moveTo>
                    <a:cubicBezTo>
                      <a:pt x="250912" y="132439"/>
                      <a:pt x="253320" y="154111"/>
                      <a:pt x="235501" y="163743"/>
                    </a:cubicBezTo>
                    <a:cubicBezTo>
                      <a:pt x="217682" y="173375"/>
                      <a:pt x="196010" y="168559"/>
                      <a:pt x="196010" y="168559"/>
                    </a:cubicBezTo>
                    <a:lnTo>
                      <a:pt x="222016" y="279326"/>
                    </a:lnTo>
                    <a:lnTo>
                      <a:pt x="26006" y="320743"/>
                    </a:lnTo>
                    <a:lnTo>
                      <a:pt x="0" y="92948"/>
                    </a:lnTo>
                    <a:lnTo>
                      <a:pt x="112694" y="0"/>
                    </a:lnTo>
                    <a:lnTo>
                      <a:pt x="250912" y="132439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2016;p73">
                <a:extLst>
                  <a:ext uri="{FF2B5EF4-FFF2-40B4-BE49-F238E27FC236}">
                    <a16:creationId xmlns:a16="http://schemas.microsoft.com/office/drawing/2014/main" id="{69EECE71-E78D-EA91-ECF9-6F288BA4F7DA}"/>
                  </a:ext>
                </a:extLst>
              </p:cNvPr>
              <p:cNvSpPr/>
              <p:nvPr/>
            </p:nvSpPr>
            <p:spPr>
              <a:xfrm>
                <a:off x="6223651" y="2755078"/>
                <a:ext cx="326489" cy="327681"/>
              </a:xfrm>
              <a:custGeom>
                <a:avLst/>
                <a:gdLst/>
                <a:ahLst/>
                <a:cxnLst/>
                <a:rect l="l" t="t" r="r" b="b"/>
                <a:pathLst>
                  <a:path w="263915" h="264878" extrusionOk="0">
                    <a:moveTo>
                      <a:pt x="0" y="183007"/>
                    </a:moveTo>
                    <a:lnTo>
                      <a:pt x="152185" y="0"/>
                    </a:lnTo>
                    <a:lnTo>
                      <a:pt x="254283" y="44307"/>
                    </a:lnTo>
                    <a:lnTo>
                      <a:pt x="263915" y="62608"/>
                    </a:lnTo>
                    <a:lnTo>
                      <a:pt x="95356" y="264878"/>
                    </a:lnTo>
                    <a:lnTo>
                      <a:pt x="3371" y="1974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2017;p73">
                <a:extLst>
                  <a:ext uri="{FF2B5EF4-FFF2-40B4-BE49-F238E27FC236}">
                    <a16:creationId xmlns:a16="http://schemas.microsoft.com/office/drawing/2014/main" id="{1A1F23A6-BB95-FAFA-62BA-5040538B6C70}"/>
                  </a:ext>
                </a:extLst>
              </p:cNvPr>
              <p:cNvSpPr/>
              <p:nvPr/>
            </p:nvSpPr>
            <p:spPr>
              <a:xfrm>
                <a:off x="6401216" y="2780350"/>
                <a:ext cx="27957" cy="27534"/>
              </a:xfrm>
              <a:custGeom>
                <a:avLst/>
                <a:gdLst/>
                <a:ahLst/>
                <a:cxnLst/>
                <a:rect l="l" t="t" r="r" b="b"/>
                <a:pathLst>
                  <a:path w="22599" h="22257" extrusionOk="0">
                    <a:moveTo>
                      <a:pt x="8651" y="281"/>
                    </a:moveTo>
                    <a:cubicBezTo>
                      <a:pt x="2872" y="1726"/>
                      <a:pt x="-1463" y="7987"/>
                      <a:pt x="464" y="13766"/>
                    </a:cubicBezTo>
                    <a:cubicBezTo>
                      <a:pt x="1909" y="19545"/>
                      <a:pt x="7688" y="23398"/>
                      <a:pt x="13949" y="21953"/>
                    </a:cubicBezTo>
                    <a:cubicBezTo>
                      <a:pt x="19728" y="20508"/>
                      <a:pt x="24062" y="14248"/>
                      <a:pt x="22136" y="8468"/>
                    </a:cubicBezTo>
                    <a:cubicBezTo>
                      <a:pt x="20209" y="3171"/>
                      <a:pt x="14430" y="-1164"/>
                      <a:pt x="8651" y="2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2018;p73">
                <a:extLst>
                  <a:ext uri="{FF2B5EF4-FFF2-40B4-BE49-F238E27FC236}">
                    <a16:creationId xmlns:a16="http://schemas.microsoft.com/office/drawing/2014/main" id="{B9CDD996-B8D0-9199-A79A-B483D19CCF75}"/>
                  </a:ext>
                </a:extLst>
              </p:cNvPr>
              <p:cNvSpPr/>
              <p:nvPr/>
            </p:nvSpPr>
            <p:spPr>
              <a:xfrm>
                <a:off x="6444112" y="2797599"/>
                <a:ext cx="27957" cy="27564"/>
              </a:xfrm>
              <a:custGeom>
                <a:avLst/>
                <a:gdLst/>
                <a:ahLst/>
                <a:cxnLst/>
                <a:rect l="l" t="t" r="r" b="b"/>
                <a:pathLst>
                  <a:path w="22599" h="22281" extrusionOk="0">
                    <a:moveTo>
                      <a:pt x="8651" y="305"/>
                    </a:moveTo>
                    <a:cubicBezTo>
                      <a:pt x="2872" y="1749"/>
                      <a:pt x="-1463" y="8010"/>
                      <a:pt x="464" y="13789"/>
                    </a:cubicBezTo>
                    <a:cubicBezTo>
                      <a:pt x="1909" y="19569"/>
                      <a:pt x="7688" y="23421"/>
                      <a:pt x="13949" y="21977"/>
                    </a:cubicBezTo>
                    <a:cubicBezTo>
                      <a:pt x="19728" y="20532"/>
                      <a:pt x="24062" y="14271"/>
                      <a:pt x="22136" y="8492"/>
                    </a:cubicBezTo>
                    <a:cubicBezTo>
                      <a:pt x="20691" y="2713"/>
                      <a:pt x="14912" y="-1140"/>
                      <a:pt x="8651" y="3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2019;p73">
                <a:extLst>
                  <a:ext uri="{FF2B5EF4-FFF2-40B4-BE49-F238E27FC236}">
                    <a16:creationId xmlns:a16="http://schemas.microsoft.com/office/drawing/2014/main" id="{7B7C4DBB-1C5E-10AE-1A5E-E5F19A4E4372}"/>
                  </a:ext>
                </a:extLst>
              </p:cNvPr>
              <p:cNvSpPr/>
              <p:nvPr/>
            </p:nvSpPr>
            <p:spPr>
              <a:xfrm>
                <a:off x="6484157" y="2816593"/>
                <a:ext cx="27704" cy="27107"/>
              </a:xfrm>
              <a:custGeom>
                <a:avLst/>
                <a:gdLst/>
                <a:ahLst/>
                <a:cxnLst/>
                <a:rect l="l" t="t" r="r" b="b"/>
                <a:pathLst>
                  <a:path w="22394" h="21912" extrusionOk="0">
                    <a:moveTo>
                      <a:pt x="21070" y="5659"/>
                    </a:moveTo>
                    <a:cubicBezTo>
                      <a:pt x="20107" y="3733"/>
                      <a:pt x="18662" y="2769"/>
                      <a:pt x="17217" y="1325"/>
                    </a:cubicBezTo>
                    <a:cubicBezTo>
                      <a:pt x="16254" y="843"/>
                      <a:pt x="15291" y="361"/>
                      <a:pt x="14809" y="361"/>
                    </a:cubicBezTo>
                    <a:cubicBezTo>
                      <a:pt x="12883" y="-120"/>
                      <a:pt x="10956" y="-120"/>
                      <a:pt x="9030" y="361"/>
                    </a:cubicBezTo>
                    <a:lnTo>
                      <a:pt x="8548" y="361"/>
                    </a:lnTo>
                    <a:cubicBezTo>
                      <a:pt x="7104" y="843"/>
                      <a:pt x="5659" y="1325"/>
                      <a:pt x="4696" y="2288"/>
                    </a:cubicBezTo>
                    <a:cubicBezTo>
                      <a:pt x="3251" y="3251"/>
                      <a:pt x="2288" y="4214"/>
                      <a:pt x="1806" y="5177"/>
                    </a:cubicBezTo>
                    <a:cubicBezTo>
                      <a:pt x="843" y="6622"/>
                      <a:pt x="361" y="7585"/>
                      <a:pt x="361" y="9030"/>
                    </a:cubicBezTo>
                    <a:cubicBezTo>
                      <a:pt x="-120" y="10475"/>
                      <a:pt x="-120" y="11919"/>
                      <a:pt x="361" y="13365"/>
                    </a:cubicBezTo>
                    <a:cubicBezTo>
                      <a:pt x="843" y="14327"/>
                      <a:pt x="843" y="15291"/>
                      <a:pt x="1324" y="16254"/>
                    </a:cubicBezTo>
                    <a:cubicBezTo>
                      <a:pt x="2288" y="18180"/>
                      <a:pt x="3732" y="19143"/>
                      <a:pt x="5177" y="20588"/>
                    </a:cubicBezTo>
                    <a:lnTo>
                      <a:pt x="7585" y="21551"/>
                    </a:lnTo>
                    <a:cubicBezTo>
                      <a:pt x="9512" y="22033"/>
                      <a:pt x="11438" y="22033"/>
                      <a:pt x="13364" y="21551"/>
                    </a:cubicBezTo>
                    <a:lnTo>
                      <a:pt x="13846" y="21551"/>
                    </a:lnTo>
                    <a:cubicBezTo>
                      <a:pt x="15291" y="21070"/>
                      <a:pt x="16735" y="20588"/>
                      <a:pt x="17699" y="19625"/>
                    </a:cubicBezTo>
                    <a:cubicBezTo>
                      <a:pt x="19143" y="18662"/>
                      <a:pt x="20107" y="17699"/>
                      <a:pt x="20588" y="16735"/>
                    </a:cubicBezTo>
                    <a:cubicBezTo>
                      <a:pt x="21551" y="15291"/>
                      <a:pt x="22033" y="14327"/>
                      <a:pt x="22033" y="12883"/>
                    </a:cubicBezTo>
                    <a:cubicBezTo>
                      <a:pt x="22515" y="11438"/>
                      <a:pt x="22515" y="9993"/>
                      <a:pt x="22033" y="8549"/>
                    </a:cubicBezTo>
                    <a:cubicBezTo>
                      <a:pt x="21551" y="7585"/>
                      <a:pt x="21551" y="6622"/>
                      <a:pt x="21070" y="56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2020;p73">
                <a:extLst>
                  <a:ext uri="{FF2B5EF4-FFF2-40B4-BE49-F238E27FC236}">
                    <a16:creationId xmlns:a16="http://schemas.microsoft.com/office/drawing/2014/main" id="{84A7E8AE-420A-3C25-15B9-57CCBCE06E34}"/>
                  </a:ext>
                </a:extLst>
              </p:cNvPr>
              <p:cNvSpPr/>
              <p:nvPr/>
            </p:nvSpPr>
            <p:spPr>
              <a:xfrm>
                <a:off x="6370831" y="2817259"/>
                <a:ext cx="27957" cy="27564"/>
              </a:xfrm>
              <a:custGeom>
                <a:avLst/>
                <a:gdLst/>
                <a:ahLst/>
                <a:cxnLst/>
                <a:rect l="l" t="t" r="r" b="b"/>
                <a:pathLst>
                  <a:path w="22599" h="22281" extrusionOk="0">
                    <a:moveTo>
                      <a:pt x="8651" y="305"/>
                    </a:moveTo>
                    <a:cubicBezTo>
                      <a:pt x="2872" y="1749"/>
                      <a:pt x="-1463" y="8010"/>
                      <a:pt x="464" y="13789"/>
                    </a:cubicBezTo>
                    <a:cubicBezTo>
                      <a:pt x="1909" y="19569"/>
                      <a:pt x="7688" y="23421"/>
                      <a:pt x="13949" y="21977"/>
                    </a:cubicBezTo>
                    <a:cubicBezTo>
                      <a:pt x="19728" y="20532"/>
                      <a:pt x="24062" y="14271"/>
                      <a:pt x="22136" y="8492"/>
                    </a:cubicBezTo>
                    <a:cubicBezTo>
                      <a:pt x="20691" y="2713"/>
                      <a:pt x="14912" y="-1140"/>
                      <a:pt x="8651" y="3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2021;p73">
                <a:extLst>
                  <a:ext uri="{FF2B5EF4-FFF2-40B4-BE49-F238E27FC236}">
                    <a16:creationId xmlns:a16="http://schemas.microsoft.com/office/drawing/2014/main" id="{5C1EAFEB-80F7-7DC3-B707-B40BDF5B908D}"/>
                  </a:ext>
                </a:extLst>
              </p:cNvPr>
              <p:cNvSpPr/>
              <p:nvPr/>
            </p:nvSpPr>
            <p:spPr>
              <a:xfrm>
                <a:off x="6413132" y="2834537"/>
                <a:ext cx="27957" cy="27564"/>
              </a:xfrm>
              <a:custGeom>
                <a:avLst/>
                <a:gdLst/>
                <a:ahLst/>
                <a:cxnLst/>
                <a:rect l="l" t="t" r="r" b="b"/>
                <a:pathLst>
                  <a:path w="22599" h="22281" extrusionOk="0">
                    <a:moveTo>
                      <a:pt x="8651" y="305"/>
                    </a:moveTo>
                    <a:cubicBezTo>
                      <a:pt x="2872" y="1749"/>
                      <a:pt x="-1463" y="8010"/>
                      <a:pt x="464" y="13789"/>
                    </a:cubicBezTo>
                    <a:cubicBezTo>
                      <a:pt x="1909" y="19569"/>
                      <a:pt x="7688" y="23421"/>
                      <a:pt x="13949" y="21977"/>
                    </a:cubicBezTo>
                    <a:cubicBezTo>
                      <a:pt x="19728" y="20532"/>
                      <a:pt x="24062" y="14271"/>
                      <a:pt x="22136" y="8492"/>
                    </a:cubicBezTo>
                    <a:cubicBezTo>
                      <a:pt x="20209" y="2713"/>
                      <a:pt x="14430" y="-1140"/>
                      <a:pt x="8651" y="3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2022;p73">
                <a:extLst>
                  <a:ext uri="{FF2B5EF4-FFF2-40B4-BE49-F238E27FC236}">
                    <a16:creationId xmlns:a16="http://schemas.microsoft.com/office/drawing/2014/main" id="{009E9941-E8C5-A115-16E8-29064B0CB4E6}"/>
                  </a:ext>
                </a:extLst>
              </p:cNvPr>
              <p:cNvSpPr/>
              <p:nvPr/>
            </p:nvSpPr>
            <p:spPr>
              <a:xfrm>
                <a:off x="6457219" y="2853006"/>
                <a:ext cx="27957" cy="27564"/>
              </a:xfrm>
              <a:custGeom>
                <a:avLst/>
                <a:gdLst/>
                <a:ahLst/>
                <a:cxnLst/>
                <a:rect l="l" t="t" r="r" b="b"/>
                <a:pathLst>
                  <a:path w="22599" h="22281" extrusionOk="0">
                    <a:moveTo>
                      <a:pt x="8651" y="305"/>
                    </a:moveTo>
                    <a:cubicBezTo>
                      <a:pt x="2872" y="1749"/>
                      <a:pt x="-1463" y="8010"/>
                      <a:pt x="464" y="13789"/>
                    </a:cubicBezTo>
                    <a:cubicBezTo>
                      <a:pt x="1909" y="19569"/>
                      <a:pt x="7688" y="23421"/>
                      <a:pt x="13949" y="21977"/>
                    </a:cubicBezTo>
                    <a:cubicBezTo>
                      <a:pt x="19728" y="20532"/>
                      <a:pt x="24062" y="14271"/>
                      <a:pt x="22136" y="8492"/>
                    </a:cubicBezTo>
                    <a:cubicBezTo>
                      <a:pt x="20691" y="2713"/>
                      <a:pt x="14912" y="-1140"/>
                      <a:pt x="8651" y="3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2023;p73">
                <a:extLst>
                  <a:ext uri="{FF2B5EF4-FFF2-40B4-BE49-F238E27FC236}">
                    <a16:creationId xmlns:a16="http://schemas.microsoft.com/office/drawing/2014/main" id="{C9CF4E82-CEDE-F67D-FC7B-D7F864CEB038}"/>
                  </a:ext>
                </a:extLst>
              </p:cNvPr>
              <p:cNvSpPr/>
              <p:nvPr/>
            </p:nvSpPr>
            <p:spPr>
              <a:xfrm>
                <a:off x="6305740" y="2876435"/>
                <a:ext cx="106246" cy="100412"/>
              </a:xfrm>
              <a:custGeom>
                <a:avLst/>
                <a:gdLst/>
                <a:ahLst/>
                <a:cxnLst/>
                <a:rect l="l" t="t" r="r" b="b"/>
                <a:pathLst>
                  <a:path w="85883" h="81167" extrusionOk="0">
                    <a:moveTo>
                      <a:pt x="3475" y="25191"/>
                    </a:moveTo>
                    <a:cubicBezTo>
                      <a:pt x="3475" y="25191"/>
                      <a:pt x="21776" y="-4668"/>
                      <a:pt x="53561" y="630"/>
                    </a:cubicBezTo>
                    <a:cubicBezTo>
                      <a:pt x="85347" y="5928"/>
                      <a:pt x="90644" y="40121"/>
                      <a:pt x="82457" y="57458"/>
                    </a:cubicBezTo>
                    <a:cubicBezTo>
                      <a:pt x="73788" y="74796"/>
                      <a:pt x="34297" y="92133"/>
                      <a:pt x="14552" y="72388"/>
                    </a:cubicBezTo>
                    <a:cubicBezTo>
                      <a:pt x="-5194" y="53124"/>
                      <a:pt x="-378" y="31452"/>
                      <a:pt x="3475" y="251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2024;p73">
                <a:extLst>
                  <a:ext uri="{FF2B5EF4-FFF2-40B4-BE49-F238E27FC236}">
                    <a16:creationId xmlns:a16="http://schemas.microsoft.com/office/drawing/2014/main" id="{D7BBD93D-B410-FCE9-9E38-FA7477356CEF}"/>
                  </a:ext>
                </a:extLst>
              </p:cNvPr>
              <p:cNvSpPr/>
              <p:nvPr/>
            </p:nvSpPr>
            <p:spPr>
              <a:xfrm>
                <a:off x="6323146" y="2886152"/>
                <a:ext cx="59577" cy="51832"/>
              </a:xfrm>
              <a:custGeom>
                <a:avLst/>
                <a:gdLst/>
                <a:ahLst/>
                <a:cxnLst/>
                <a:rect l="l" t="t" r="r" b="b"/>
                <a:pathLst>
                  <a:path w="48159" h="41898" extrusionOk="0">
                    <a:moveTo>
                      <a:pt x="30822" y="0"/>
                    </a:moveTo>
                    <a:lnTo>
                      <a:pt x="48160" y="41899"/>
                    </a:lnTo>
                    <a:lnTo>
                      <a:pt x="0" y="404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2025;p73">
                <a:extLst>
                  <a:ext uri="{FF2B5EF4-FFF2-40B4-BE49-F238E27FC236}">
                    <a16:creationId xmlns:a16="http://schemas.microsoft.com/office/drawing/2014/main" id="{74D98226-7BE7-C271-5F28-204B7E8EB8F5}"/>
                  </a:ext>
                </a:extLst>
              </p:cNvPr>
              <p:cNvSpPr/>
              <p:nvPr/>
            </p:nvSpPr>
            <p:spPr>
              <a:xfrm>
                <a:off x="6120217" y="2819479"/>
                <a:ext cx="254215" cy="256130"/>
              </a:xfrm>
              <a:custGeom>
                <a:avLst/>
                <a:gdLst/>
                <a:ahLst/>
                <a:cxnLst/>
                <a:rect l="l" t="t" r="r" b="b"/>
                <a:pathLst>
                  <a:path w="205493" h="207041" extrusionOk="0">
                    <a:moveTo>
                      <a:pt x="116358" y="87606"/>
                    </a:moveTo>
                    <a:cubicBezTo>
                      <a:pt x="116358" y="87606"/>
                      <a:pt x="125508" y="62562"/>
                      <a:pt x="139956" y="59191"/>
                    </a:cubicBezTo>
                    <a:cubicBezTo>
                      <a:pt x="154404" y="55820"/>
                      <a:pt x="151515" y="76529"/>
                      <a:pt x="170779" y="82308"/>
                    </a:cubicBezTo>
                    <a:cubicBezTo>
                      <a:pt x="190042" y="88087"/>
                      <a:pt x="206417" y="71231"/>
                      <a:pt x="205454" y="56302"/>
                    </a:cubicBezTo>
                    <a:cubicBezTo>
                      <a:pt x="204490" y="41372"/>
                      <a:pt x="186190" y="7661"/>
                      <a:pt x="166926" y="1881"/>
                    </a:cubicBezTo>
                    <a:cubicBezTo>
                      <a:pt x="147662" y="-3898"/>
                      <a:pt x="106245" y="3326"/>
                      <a:pt x="78794" y="27888"/>
                    </a:cubicBezTo>
                    <a:cubicBezTo>
                      <a:pt x="51343" y="51968"/>
                      <a:pt x="47490" y="78455"/>
                      <a:pt x="47490" y="78455"/>
                    </a:cubicBezTo>
                    <a:cubicBezTo>
                      <a:pt x="47490" y="78455"/>
                      <a:pt x="17149" y="101090"/>
                      <a:pt x="4628" y="134320"/>
                    </a:cubicBezTo>
                    <a:cubicBezTo>
                      <a:pt x="-7894" y="167551"/>
                      <a:pt x="8962" y="207041"/>
                      <a:pt x="8962" y="207041"/>
                    </a:cubicBezTo>
                    <a:lnTo>
                      <a:pt x="116358" y="87606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2026;p73">
                <a:extLst>
                  <a:ext uri="{FF2B5EF4-FFF2-40B4-BE49-F238E27FC236}">
                    <a16:creationId xmlns:a16="http://schemas.microsoft.com/office/drawing/2014/main" id="{785514DF-4CC9-C571-7716-F6C13CC3B2BE}"/>
                  </a:ext>
                </a:extLst>
              </p:cNvPr>
              <p:cNvSpPr/>
              <p:nvPr/>
            </p:nvSpPr>
            <p:spPr>
              <a:xfrm>
                <a:off x="6319500" y="2865696"/>
                <a:ext cx="210429" cy="266997"/>
              </a:xfrm>
              <a:custGeom>
                <a:avLst/>
                <a:gdLst/>
                <a:ahLst/>
                <a:cxnLst/>
                <a:rect l="l" t="t" r="r" b="b"/>
                <a:pathLst>
                  <a:path w="170099" h="215825" extrusionOk="0">
                    <a:moveTo>
                      <a:pt x="32325" y="182204"/>
                    </a:moveTo>
                    <a:cubicBezTo>
                      <a:pt x="32325" y="182204"/>
                      <a:pt x="34733" y="171609"/>
                      <a:pt x="29435" y="160050"/>
                    </a:cubicBezTo>
                    <a:cubicBezTo>
                      <a:pt x="24137" y="148492"/>
                      <a:pt x="1021" y="125857"/>
                      <a:pt x="58" y="110928"/>
                    </a:cubicBezTo>
                    <a:cubicBezTo>
                      <a:pt x="-906" y="95998"/>
                      <a:pt x="10171" y="78179"/>
                      <a:pt x="35696" y="89737"/>
                    </a:cubicBezTo>
                    <a:cubicBezTo>
                      <a:pt x="35696" y="89737"/>
                      <a:pt x="21248" y="69510"/>
                      <a:pt x="38585" y="58433"/>
                    </a:cubicBezTo>
                    <a:cubicBezTo>
                      <a:pt x="52070" y="50246"/>
                      <a:pt x="67000" y="59397"/>
                      <a:pt x="67000" y="59397"/>
                    </a:cubicBezTo>
                    <a:cubicBezTo>
                      <a:pt x="67000" y="59397"/>
                      <a:pt x="56404" y="46875"/>
                      <a:pt x="66518" y="36762"/>
                    </a:cubicBezTo>
                    <a:cubicBezTo>
                      <a:pt x="76632" y="26648"/>
                      <a:pt x="90116" y="28574"/>
                      <a:pt x="90116" y="28574"/>
                    </a:cubicBezTo>
                    <a:cubicBezTo>
                      <a:pt x="90116" y="28574"/>
                      <a:pt x="84337" y="14608"/>
                      <a:pt x="93006" y="7384"/>
                    </a:cubicBezTo>
                    <a:cubicBezTo>
                      <a:pt x="105527" y="-3211"/>
                      <a:pt x="116122" y="-3211"/>
                      <a:pt x="134905" y="12682"/>
                    </a:cubicBezTo>
                    <a:cubicBezTo>
                      <a:pt x="153687" y="28574"/>
                      <a:pt x="171025" y="67584"/>
                      <a:pt x="170061" y="85884"/>
                    </a:cubicBezTo>
                    <a:cubicBezTo>
                      <a:pt x="169098" y="103704"/>
                      <a:pt x="159466" y="116225"/>
                      <a:pt x="146463" y="114298"/>
                    </a:cubicBezTo>
                    <a:cubicBezTo>
                      <a:pt x="146463" y="114298"/>
                      <a:pt x="150316" y="131154"/>
                      <a:pt x="143092" y="143194"/>
                    </a:cubicBezTo>
                    <a:cubicBezTo>
                      <a:pt x="135868" y="155234"/>
                      <a:pt x="124310" y="149937"/>
                      <a:pt x="124310" y="149937"/>
                    </a:cubicBezTo>
                    <a:cubicBezTo>
                      <a:pt x="124310" y="149937"/>
                      <a:pt x="129607" y="171609"/>
                      <a:pt x="121420" y="181241"/>
                    </a:cubicBezTo>
                    <a:cubicBezTo>
                      <a:pt x="113714" y="190873"/>
                      <a:pt x="97822" y="189428"/>
                      <a:pt x="93969" y="182685"/>
                    </a:cubicBezTo>
                    <a:cubicBezTo>
                      <a:pt x="93969" y="182685"/>
                      <a:pt x="94932" y="207728"/>
                      <a:pt x="76150" y="214952"/>
                    </a:cubicBezTo>
                    <a:cubicBezTo>
                      <a:pt x="56886" y="222176"/>
                      <a:pt x="32325" y="182204"/>
                      <a:pt x="32325" y="182204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2027;p73">
                <a:extLst>
                  <a:ext uri="{FF2B5EF4-FFF2-40B4-BE49-F238E27FC236}">
                    <a16:creationId xmlns:a16="http://schemas.microsoft.com/office/drawing/2014/main" id="{C9367DFA-5C54-213B-1BBC-AB92F987E82F}"/>
                  </a:ext>
                </a:extLst>
              </p:cNvPr>
              <p:cNvSpPr/>
              <p:nvPr/>
            </p:nvSpPr>
            <p:spPr>
              <a:xfrm>
                <a:off x="6320494" y="2832819"/>
                <a:ext cx="49123" cy="59289"/>
              </a:xfrm>
              <a:custGeom>
                <a:avLst/>
                <a:gdLst/>
                <a:ahLst/>
                <a:cxnLst/>
                <a:rect l="l" t="t" r="r" b="b"/>
                <a:pathLst>
                  <a:path w="39708" h="47926" extrusionOk="0">
                    <a:moveTo>
                      <a:pt x="12257" y="47926"/>
                    </a:moveTo>
                    <a:lnTo>
                      <a:pt x="11294" y="46481"/>
                    </a:lnTo>
                    <a:cubicBezTo>
                      <a:pt x="9368" y="43592"/>
                      <a:pt x="-6043" y="15659"/>
                      <a:pt x="2626" y="5546"/>
                    </a:cubicBezTo>
                    <a:cubicBezTo>
                      <a:pt x="9849" y="-3123"/>
                      <a:pt x="20445" y="248"/>
                      <a:pt x="25261" y="3138"/>
                    </a:cubicBezTo>
                    <a:lnTo>
                      <a:pt x="22853" y="6990"/>
                    </a:lnTo>
                    <a:cubicBezTo>
                      <a:pt x="22371" y="6509"/>
                      <a:pt x="12257" y="730"/>
                      <a:pt x="5997" y="8435"/>
                    </a:cubicBezTo>
                    <a:cubicBezTo>
                      <a:pt x="1181" y="14214"/>
                      <a:pt x="8405" y="32034"/>
                      <a:pt x="14184" y="42629"/>
                    </a:cubicBezTo>
                    <a:lnTo>
                      <a:pt x="38264" y="34442"/>
                    </a:lnTo>
                    <a:lnTo>
                      <a:pt x="39708" y="38776"/>
                    </a:lnTo>
                    <a:lnTo>
                      <a:pt x="12257" y="479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2028;p73">
                <a:extLst>
                  <a:ext uri="{FF2B5EF4-FFF2-40B4-BE49-F238E27FC236}">
                    <a16:creationId xmlns:a16="http://schemas.microsoft.com/office/drawing/2014/main" id="{4D138188-334B-2942-6122-8B4083BA8165}"/>
                  </a:ext>
                </a:extLst>
              </p:cNvPr>
              <p:cNvSpPr/>
              <p:nvPr/>
            </p:nvSpPr>
            <p:spPr>
              <a:xfrm>
                <a:off x="6449453" y="2870661"/>
                <a:ext cx="54216" cy="48258"/>
              </a:xfrm>
              <a:custGeom>
                <a:avLst/>
                <a:gdLst/>
                <a:ahLst/>
                <a:cxnLst/>
                <a:rect l="l" t="t" r="r" b="b"/>
                <a:pathLst>
                  <a:path w="43825" h="39009" extrusionOk="0">
                    <a:moveTo>
                      <a:pt x="31304" y="39009"/>
                    </a:moveTo>
                    <a:cubicBezTo>
                      <a:pt x="31304" y="39009"/>
                      <a:pt x="31304" y="39009"/>
                      <a:pt x="31304" y="39009"/>
                    </a:cubicBezTo>
                    <a:cubicBezTo>
                      <a:pt x="19264" y="39009"/>
                      <a:pt x="12040" y="31304"/>
                      <a:pt x="963" y="14448"/>
                    </a:cubicBezTo>
                    <a:lnTo>
                      <a:pt x="0" y="12521"/>
                    </a:lnTo>
                    <a:lnTo>
                      <a:pt x="16856" y="0"/>
                    </a:lnTo>
                    <a:lnTo>
                      <a:pt x="19746" y="3853"/>
                    </a:lnTo>
                    <a:lnTo>
                      <a:pt x="6261" y="13966"/>
                    </a:lnTo>
                    <a:cubicBezTo>
                      <a:pt x="17338" y="29859"/>
                      <a:pt x="23117" y="34675"/>
                      <a:pt x="31785" y="35157"/>
                    </a:cubicBezTo>
                    <a:cubicBezTo>
                      <a:pt x="33712" y="35157"/>
                      <a:pt x="35157" y="34675"/>
                      <a:pt x="36601" y="33230"/>
                    </a:cubicBezTo>
                    <a:cubicBezTo>
                      <a:pt x="39491" y="30341"/>
                      <a:pt x="39491" y="25043"/>
                      <a:pt x="39491" y="25043"/>
                    </a:cubicBezTo>
                    <a:lnTo>
                      <a:pt x="43825" y="25043"/>
                    </a:lnTo>
                    <a:cubicBezTo>
                      <a:pt x="43825" y="25525"/>
                      <a:pt x="43825" y="32267"/>
                      <a:pt x="39973" y="36601"/>
                    </a:cubicBezTo>
                    <a:cubicBezTo>
                      <a:pt x="37083" y="38046"/>
                      <a:pt x="34675" y="39009"/>
                      <a:pt x="31304" y="390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2029;p73">
                <a:extLst>
                  <a:ext uri="{FF2B5EF4-FFF2-40B4-BE49-F238E27FC236}">
                    <a16:creationId xmlns:a16="http://schemas.microsoft.com/office/drawing/2014/main" id="{80ED4BE7-4F04-D60A-752D-564B1AD122D4}"/>
                  </a:ext>
                </a:extLst>
              </p:cNvPr>
              <p:cNvSpPr/>
              <p:nvPr/>
            </p:nvSpPr>
            <p:spPr>
              <a:xfrm>
                <a:off x="6410727" y="2904620"/>
                <a:ext cx="53620" cy="50044"/>
              </a:xfrm>
              <a:custGeom>
                <a:avLst/>
                <a:gdLst/>
                <a:ahLst/>
                <a:cxnLst/>
                <a:rect l="l" t="t" r="r" b="b"/>
                <a:pathLst>
                  <a:path w="43343" h="40453" extrusionOk="0">
                    <a:moveTo>
                      <a:pt x="26488" y="40454"/>
                    </a:moveTo>
                    <a:cubicBezTo>
                      <a:pt x="26488" y="40454"/>
                      <a:pt x="26006" y="40454"/>
                      <a:pt x="26006" y="40454"/>
                    </a:cubicBezTo>
                    <a:cubicBezTo>
                      <a:pt x="14930" y="40454"/>
                      <a:pt x="2408" y="19264"/>
                      <a:pt x="963" y="16856"/>
                    </a:cubicBezTo>
                    <a:lnTo>
                      <a:pt x="0" y="15411"/>
                    </a:lnTo>
                    <a:lnTo>
                      <a:pt x="18301" y="0"/>
                    </a:lnTo>
                    <a:lnTo>
                      <a:pt x="21190" y="3371"/>
                    </a:lnTo>
                    <a:lnTo>
                      <a:pt x="5779" y="16374"/>
                    </a:lnTo>
                    <a:cubicBezTo>
                      <a:pt x="10595" y="24561"/>
                      <a:pt x="19746" y="36120"/>
                      <a:pt x="26006" y="36120"/>
                    </a:cubicBezTo>
                    <a:cubicBezTo>
                      <a:pt x="26006" y="36120"/>
                      <a:pt x="26488" y="36120"/>
                      <a:pt x="26488" y="36120"/>
                    </a:cubicBezTo>
                    <a:cubicBezTo>
                      <a:pt x="36120" y="36120"/>
                      <a:pt x="38528" y="32749"/>
                      <a:pt x="39009" y="26969"/>
                    </a:cubicBezTo>
                    <a:lnTo>
                      <a:pt x="43344" y="27451"/>
                    </a:lnTo>
                    <a:cubicBezTo>
                      <a:pt x="42381" y="36120"/>
                      <a:pt x="37083" y="40454"/>
                      <a:pt x="26488" y="404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2030;p73">
                <a:extLst>
                  <a:ext uri="{FF2B5EF4-FFF2-40B4-BE49-F238E27FC236}">
                    <a16:creationId xmlns:a16="http://schemas.microsoft.com/office/drawing/2014/main" id="{52CB76B4-39DF-C905-FDE7-FFE929728A84}"/>
                  </a:ext>
                </a:extLst>
              </p:cNvPr>
              <p:cNvSpPr/>
              <p:nvPr/>
            </p:nvSpPr>
            <p:spPr>
              <a:xfrm>
                <a:off x="6377958" y="2937389"/>
                <a:ext cx="53766" cy="50641"/>
              </a:xfrm>
              <a:custGeom>
                <a:avLst/>
                <a:gdLst/>
                <a:ahLst/>
                <a:cxnLst/>
                <a:rect l="l" t="t" r="r" b="b"/>
                <a:pathLst>
                  <a:path w="43461" h="40935" extrusionOk="0">
                    <a:moveTo>
                      <a:pt x="28896" y="40936"/>
                    </a:moveTo>
                    <a:cubicBezTo>
                      <a:pt x="27933" y="40936"/>
                      <a:pt x="26488" y="40936"/>
                      <a:pt x="25525" y="40454"/>
                    </a:cubicBezTo>
                    <a:cubicBezTo>
                      <a:pt x="11558" y="38528"/>
                      <a:pt x="963" y="17819"/>
                      <a:pt x="963" y="16856"/>
                    </a:cubicBezTo>
                    <a:lnTo>
                      <a:pt x="0" y="15411"/>
                    </a:lnTo>
                    <a:lnTo>
                      <a:pt x="18301" y="0"/>
                    </a:lnTo>
                    <a:lnTo>
                      <a:pt x="21190" y="3371"/>
                    </a:lnTo>
                    <a:lnTo>
                      <a:pt x="5779" y="16374"/>
                    </a:lnTo>
                    <a:cubicBezTo>
                      <a:pt x="8187" y="21190"/>
                      <a:pt x="16374" y="34675"/>
                      <a:pt x="26488" y="36120"/>
                    </a:cubicBezTo>
                    <a:cubicBezTo>
                      <a:pt x="30822" y="36601"/>
                      <a:pt x="34193" y="36120"/>
                      <a:pt x="36601" y="33712"/>
                    </a:cubicBezTo>
                    <a:cubicBezTo>
                      <a:pt x="39009" y="31304"/>
                      <a:pt x="39009" y="28414"/>
                      <a:pt x="39009" y="27933"/>
                    </a:cubicBezTo>
                    <a:lnTo>
                      <a:pt x="43344" y="26969"/>
                    </a:lnTo>
                    <a:cubicBezTo>
                      <a:pt x="43825" y="28896"/>
                      <a:pt x="42862" y="33230"/>
                      <a:pt x="39973" y="36601"/>
                    </a:cubicBezTo>
                    <a:cubicBezTo>
                      <a:pt x="37565" y="38528"/>
                      <a:pt x="34193" y="40936"/>
                      <a:pt x="28896" y="409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2031;p73">
                <a:extLst>
                  <a:ext uri="{FF2B5EF4-FFF2-40B4-BE49-F238E27FC236}">
                    <a16:creationId xmlns:a16="http://schemas.microsoft.com/office/drawing/2014/main" id="{EEF0A0DB-AC26-CCDE-1622-83E7A1BCD7FA}"/>
                  </a:ext>
                </a:extLst>
              </p:cNvPr>
              <p:cNvSpPr/>
              <p:nvPr/>
            </p:nvSpPr>
            <p:spPr>
              <a:xfrm>
                <a:off x="6334467" y="2972539"/>
                <a:ext cx="57633" cy="50046"/>
              </a:xfrm>
              <a:custGeom>
                <a:avLst/>
                <a:gdLst/>
                <a:ahLst/>
                <a:cxnLst/>
                <a:rect l="l" t="t" r="r" b="b"/>
                <a:pathLst>
                  <a:path w="46587" h="40454" extrusionOk="0">
                    <a:moveTo>
                      <a:pt x="32267" y="40454"/>
                    </a:moveTo>
                    <a:cubicBezTo>
                      <a:pt x="31304" y="40454"/>
                      <a:pt x="30341" y="40454"/>
                      <a:pt x="28896" y="39972"/>
                    </a:cubicBezTo>
                    <a:cubicBezTo>
                      <a:pt x="14929" y="38046"/>
                      <a:pt x="1926" y="15411"/>
                      <a:pt x="963" y="14448"/>
                    </a:cubicBezTo>
                    <a:lnTo>
                      <a:pt x="0" y="12522"/>
                    </a:lnTo>
                    <a:lnTo>
                      <a:pt x="16856" y="0"/>
                    </a:lnTo>
                    <a:lnTo>
                      <a:pt x="19745" y="3853"/>
                    </a:lnTo>
                    <a:lnTo>
                      <a:pt x="6261" y="13966"/>
                    </a:lnTo>
                    <a:cubicBezTo>
                      <a:pt x="9632" y="19264"/>
                      <a:pt x="19745" y="34194"/>
                      <a:pt x="29859" y="35638"/>
                    </a:cubicBezTo>
                    <a:cubicBezTo>
                      <a:pt x="34193" y="36120"/>
                      <a:pt x="37564" y="35638"/>
                      <a:pt x="39491" y="33230"/>
                    </a:cubicBezTo>
                    <a:cubicBezTo>
                      <a:pt x="41899" y="30341"/>
                      <a:pt x="42380" y="26488"/>
                      <a:pt x="41899" y="25043"/>
                    </a:cubicBezTo>
                    <a:lnTo>
                      <a:pt x="46233" y="24080"/>
                    </a:lnTo>
                    <a:cubicBezTo>
                      <a:pt x="47196" y="27451"/>
                      <a:pt x="46233" y="32749"/>
                      <a:pt x="42862" y="36602"/>
                    </a:cubicBezTo>
                    <a:cubicBezTo>
                      <a:pt x="40936" y="38046"/>
                      <a:pt x="37564" y="40454"/>
                      <a:pt x="32267" y="404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2032;p73">
                <a:extLst>
                  <a:ext uri="{FF2B5EF4-FFF2-40B4-BE49-F238E27FC236}">
                    <a16:creationId xmlns:a16="http://schemas.microsoft.com/office/drawing/2014/main" id="{1663E53B-84E8-F707-AF7B-A0422C06D9D5}"/>
                  </a:ext>
                </a:extLst>
              </p:cNvPr>
              <p:cNvSpPr/>
              <p:nvPr/>
            </p:nvSpPr>
            <p:spPr>
              <a:xfrm>
                <a:off x="6361872" y="2974923"/>
                <a:ext cx="7626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61644" h="94874" extrusionOk="0">
                    <a:moveTo>
                      <a:pt x="56828" y="94875"/>
                    </a:moveTo>
                    <a:cubicBezTo>
                      <a:pt x="56828" y="94875"/>
                      <a:pt x="53457" y="70313"/>
                      <a:pt x="38046" y="47196"/>
                    </a:cubicBezTo>
                    <a:cubicBezTo>
                      <a:pt x="22635" y="23598"/>
                      <a:pt x="9632" y="11558"/>
                      <a:pt x="0" y="3371"/>
                    </a:cubicBezTo>
                    <a:lnTo>
                      <a:pt x="2890" y="0"/>
                    </a:lnTo>
                    <a:cubicBezTo>
                      <a:pt x="12522" y="8187"/>
                      <a:pt x="26006" y="20709"/>
                      <a:pt x="41899" y="44788"/>
                    </a:cubicBezTo>
                    <a:cubicBezTo>
                      <a:pt x="57792" y="69350"/>
                      <a:pt x="61163" y="93430"/>
                      <a:pt x="61644" y="94393"/>
                    </a:cubicBezTo>
                    <a:lnTo>
                      <a:pt x="56828" y="948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2033;p73">
                <a:extLst>
                  <a:ext uri="{FF2B5EF4-FFF2-40B4-BE49-F238E27FC236}">
                    <a16:creationId xmlns:a16="http://schemas.microsoft.com/office/drawing/2014/main" id="{D9E6B3D4-BD08-137D-3574-CEF2B75B1079}"/>
                  </a:ext>
                </a:extLst>
              </p:cNvPr>
              <p:cNvSpPr/>
              <p:nvPr/>
            </p:nvSpPr>
            <p:spPr>
              <a:xfrm>
                <a:off x="6397023" y="2935006"/>
                <a:ext cx="76855" cy="110814"/>
              </a:xfrm>
              <a:custGeom>
                <a:avLst/>
                <a:gdLst/>
                <a:ahLst/>
                <a:cxnLst/>
                <a:rect l="l" t="t" r="r" b="b"/>
                <a:pathLst>
                  <a:path w="62125" h="89576" extrusionOk="0">
                    <a:moveTo>
                      <a:pt x="57792" y="89577"/>
                    </a:moveTo>
                    <a:cubicBezTo>
                      <a:pt x="57792" y="89095"/>
                      <a:pt x="53457" y="52494"/>
                      <a:pt x="18782" y="19264"/>
                    </a:cubicBezTo>
                    <a:lnTo>
                      <a:pt x="0" y="3371"/>
                    </a:lnTo>
                    <a:lnTo>
                      <a:pt x="2890" y="0"/>
                    </a:lnTo>
                    <a:lnTo>
                      <a:pt x="21672" y="15893"/>
                    </a:lnTo>
                    <a:cubicBezTo>
                      <a:pt x="58273" y="51049"/>
                      <a:pt x="62126" y="87651"/>
                      <a:pt x="62126" y="89095"/>
                    </a:cubicBezTo>
                    <a:lnTo>
                      <a:pt x="57792" y="895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2034;p73">
                <a:extLst>
                  <a:ext uri="{FF2B5EF4-FFF2-40B4-BE49-F238E27FC236}">
                    <a16:creationId xmlns:a16="http://schemas.microsoft.com/office/drawing/2014/main" id="{D9B51CAE-1805-A9C0-B3DB-F41994C2F6B3}"/>
                  </a:ext>
                </a:extLst>
              </p:cNvPr>
              <p:cNvSpPr/>
              <p:nvPr/>
            </p:nvSpPr>
            <p:spPr>
              <a:xfrm>
                <a:off x="6430388" y="2898067"/>
                <a:ext cx="72685" cy="110219"/>
              </a:xfrm>
              <a:custGeom>
                <a:avLst/>
                <a:gdLst/>
                <a:ahLst/>
                <a:cxnLst/>
                <a:rect l="l" t="t" r="r" b="b"/>
                <a:pathLst>
                  <a:path w="58754" h="89095" extrusionOk="0">
                    <a:moveTo>
                      <a:pt x="54420" y="89095"/>
                    </a:moveTo>
                    <a:cubicBezTo>
                      <a:pt x="54420" y="88614"/>
                      <a:pt x="40454" y="51531"/>
                      <a:pt x="25525" y="30341"/>
                    </a:cubicBezTo>
                    <a:cubicBezTo>
                      <a:pt x="11077" y="9632"/>
                      <a:pt x="0" y="4334"/>
                      <a:pt x="0" y="4334"/>
                    </a:cubicBezTo>
                    <a:lnTo>
                      <a:pt x="1926" y="0"/>
                    </a:lnTo>
                    <a:cubicBezTo>
                      <a:pt x="2408" y="0"/>
                      <a:pt x="13966" y="5298"/>
                      <a:pt x="29377" y="27451"/>
                    </a:cubicBezTo>
                    <a:cubicBezTo>
                      <a:pt x="44789" y="49123"/>
                      <a:pt x="58273" y="85724"/>
                      <a:pt x="58755" y="87169"/>
                    </a:cubicBezTo>
                    <a:lnTo>
                      <a:pt x="54420" y="890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2035;p73">
                <a:extLst>
                  <a:ext uri="{FF2B5EF4-FFF2-40B4-BE49-F238E27FC236}">
                    <a16:creationId xmlns:a16="http://schemas.microsoft.com/office/drawing/2014/main" id="{4694072E-4489-9A79-0613-3844DEFE3B8F}"/>
                  </a:ext>
                </a:extLst>
              </p:cNvPr>
              <p:cNvSpPr/>
              <p:nvPr/>
            </p:nvSpPr>
            <p:spPr>
              <a:xfrm>
                <a:off x="5097697" y="2579388"/>
                <a:ext cx="674944" cy="1173972"/>
              </a:xfrm>
              <a:custGeom>
                <a:avLst/>
                <a:gdLst/>
                <a:ahLst/>
                <a:cxnLst/>
                <a:rect l="l" t="t" r="r" b="b"/>
                <a:pathLst>
                  <a:path w="545586" h="948971" extrusionOk="0">
                    <a:moveTo>
                      <a:pt x="545587" y="3318"/>
                    </a:moveTo>
                    <a:cubicBezTo>
                      <a:pt x="545587" y="3318"/>
                      <a:pt x="364025" y="-18353"/>
                      <a:pt x="262408" y="49070"/>
                    </a:cubicBezTo>
                    <a:cubicBezTo>
                      <a:pt x="160791" y="116975"/>
                      <a:pt x="72177" y="385225"/>
                      <a:pt x="40873" y="513811"/>
                    </a:cubicBezTo>
                    <a:cubicBezTo>
                      <a:pt x="9088" y="642398"/>
                      <a:pt x="-22216" y="835518"/>
                      <a:pt x="21609" y="926540"/>
                    </a:cubicBezTo>
                    <a:cubicBezTo>
                      <a:pt x="47134" y="979997"/>
                      <a:pt x="123708" y="925095"/>
                      <a:pt x="199319" y="894273"/>
                    </a:cubicBezTo>
                    <a:cubicBezTo>
                      <a:pt x="275411" y="864414"/>
                      <a:pt x="545587" y="3318"/>
                      <a:pt x="545587" y="33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2036;p73">
                <a:extLst>
                  <a:ext uri="{FF2B5EF4-FFF2-40B4-BE49-F238E27FC236}">
                    <a16:creationId xmlns:a16="http://schemas.microsoft.com/office/drawing/2014/main" id="{63E74732-4F96-5822-2E76-FE35FE55091D}"/>
                  </a:ext>
                </a:extLst>
              </p:cNvPr>
              <p:cNvSpPr/>
              <p:nvPr/>
            </p:nvSpPr>
            <p:spPr>
              <a:xfrm rot="-4468093">
                <a:off x="5270191" y="3130020"/>
                <a:ext cx="602934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487874" h="4334" extrusionOk="0">
                    <a:moveTo>
                      <a:pt x="0" y="0"/>
                    </a:moveTo>
                    <a:lnTo>
                      <a:pt x="487875" y="0"/>
                    </a:lnTo>
                    <a:lnTo>
                      <a:pt x="487875" y="4335"/>
                    </a:lnTo>
                    <a:lnTo>
                      <a:pt x="0" y="43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2037;p73">
                <a:extLst>
                  <a:ext uri="{FF2B5EF4-FFF2-40B4-BE49-F238E27FC236}">
                    <a16:creationId xmlns:a16="http://schemas.microsoft.com/office/drawing/2014/main" id="{67E674CF-2D1D-14E5-AE14-4FC44C27CA04}"/>
                  </a:ext>
                </a:extLst>
              </p:cNvPr>
              <p:cNvSpPr/>
              <p:nvPr/>
            </p:nvSpPr>
            <p:spPr>
              <a:xfrm>
                <a:off x="5631442" y="2762824"/>
                <a:ext cx="414665" cy="638679"/>
              </a:xfrm>
              <a:custGeom>
                <a:avLst/>
                <a:gdLst/>
                <a:ahLst/>
                <a:cxnLst/>
                <a:rect l="l" t="t" r="r" b="b"/>
                <a:pathLst>
                  <a:path w="335191" h="516271" extrusionOk="0">
                    <a:moveTo>
                      <a:pt x="193602" y="0"/>
                    </a:moveTo>
                    <a:lnTo>
                      <a:pt x="217200" y="10595"/>
                    </a:lnTo>
                    <a:lnTo>
                      <a:pt x="335191" y="444514"/>
                    </a:lnTo>
                    <a:lnTo>
                      <a:pt x="16856" y="516272"/>
                    </a:lnTo>
                    <a:lnTo>
                      <a:pt x="0" y="50615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2038;p73">
                <a:extLst>
                  <a:ext uri="{FF2B5EF4-FFF2-40B4-BE49-F238E27FC236}">
                    <a16:creationId xmlns:a16="http://schemas.microsoft.com/office/drawing/2014/main" id="{E5D4EC8D-9446-00FA-D461-9EA133489BFB}"/>
                  </a:ext>
                </a:extLst>
              </p:cNvPr>
              <p:cNvSpPr/>
              <p:nvPr/>
            </p:nvSpPr>
            <p:spPr>
              <a:xfrm>
                <a:off x="5503945" y="2762824"/>
                <a:ext cx="508798" cy="632126"/>
              </a:xfrm>
              <a:custGeom>
                <a:avLst/>
                <a:gdLst/>
                <a:ahLst/>
                <a:cxnLst/>
                <a:rect l="l" t="t" r="r" b="b"/>
                <a:pathLst>
                  <a:path w="411283" h="510974" extrusionOk="0">
                    <a:moveTo>
                      <a:pt x="296664" y="0"/>
                    </a:moveTo>
                    <a:lnTo>
                      <a:pt x="0" y="80427"/>
                    </a:lnTo>
                    <a:cubicBezTo>
                      <a:pt x="0" y="80427"/>
                      <a:pt x="84279" y="510974"/>
                      <a:pt x="87651" y="510974"/>
                    </a:cubicBezTo>
                    <a:cubicBezTo>
                      <a:pt x="91022" y="510974"/>
                      <a:pt x="411284" y="437772"/>
                      <a:pt x="411284" y="437772"/>
                    </a:cubicBezTo>
                    <a:lnTo>
                      <a:pt x="2966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2039;p73">
                <a:extLst>
                  <a:ext uri="{FF2B5EF4-FFF2-40B4-BE49-F238E27FC236}">
                    <a16:creationId xmlns:a16="http://schemas.microsoft.com/office/drawing/2014/main" id="{6767D53A-5B95-9BA6-3CC3-78E24F0AAD84}"/>
                  </a:ext>
                </a:extLst>
              </p:cNvPr>
              <p:cNvSpPr/>
              <p:nvPr/>
            </p:nvSpPr>
            <p:spPr>
              <a:xfrm>
                <a:off x="5531765" y="2827705"/>
                <a:ext cx="36523" cy="52488"/>
              </a:xfrm>
              <a:custGeom>
                <a:avLst/>
                <a:gdLst/>
                <a:ahLst/>
                <a:cxnLst/>
                <a:rect l="l" t="t" r="r" b="b"/>
                <a:pathLst>
                  <a:path w="29523" h="42428" extrusionOk="0">
                    <a:moveTo>
                      <a:pt x="23263" y="42429"/>
                    </a:moveTo>
                    <a:cubicBezTo>
                      <a:pt x="8815" y="42429"/>
                      <a:pt x="1110" y="30870"/>
                      <a:pt x="146" y="19793"/>
                    </a:cubicBezTo>
                    <a:cubicBezTo>
                      <a:pt x="-817" y="10162"/>
                      <a:pt x="3036" y="1975"/>
                      <a:pt x="9778" y="530"/>
                    </a:cubicBezTo>
                    <a:cubicBezTo>
                      <a:pt x="22300" y="-2360"/>
                      <a:pt x="28079" y="7272"/>
                      <a:pt x="29524" y="12569"/>
                    </a:cubicBezTo>
                    <a:lnTo>
                      <a:pt x="25189" y="13533"/>
                    </a:lnTo>
                    <a:cubicBezTo>
                      <a:pt x="24708" y="12569"/>
                      <a:pt x="21818" y="2456"/>
                      <a:pt x="11223" y="4864"/>
                    </a:cubicBezTo>
                    <a:cubicBezTo>
                      <a:pt x="6407" y="5827"/>
                      <a:pt x="4481" y="13051"/>
                      <a:pt x="4962" y="19312"/>
                    </a:cubicBezTo>
                    <a:cubicBezTo>
                      <a:pt x="5926" y="28462"/>
                      <a:pt x="12186" y="37613"/>
                      <a:pt x="23745" y="37613"/>
                    </a:cubicBezTo>
                    <a:lnTo>
                      <a:pt x="23263" y="424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2040;p73">
                <a:extLst>
                  <a:ext uri="{FF2B5EF4-FFF2-40B4-BE49-F238E27FC236}">
                    <a16:creationId xmlns:a16="http://schemas.microsoft.com/office/drawing/2014/main" id="{316BD6FD-C6C2-82E4-A206-5DA3F7206044}"/>
                  </a:ext>
                </a:extLst>
              </p:cNvPr>
              <p:cNvSpPr/>
              <p:nvPr/>
            </p:nvSpPr>
            <p:spPr>
              <a:xfrm>
                <a:off x="5574897" y="2816672"/>
                <a:ext cx="42244" cy="47434"/>
              </a:xfrm>
              <a:custGeom>
                <a:avLst/>
                <a:gdLst/>
                <a:ahLst/>
                <a:cxnLst/>
                <a:rect l="l" t="t" r="r" b="b"/>
                <a:pathLst>
                  <a:path w="34148" h="38343" extrusionOk="0">
                    <a:moveTo>
                      <a:pt x="22109" y="38343"/>
                    </a:moveTo>
                    <a:cubicBezTo>
                      <a:pt x="12477" y="38343"/>
                      <a:pt x="3808" y="32082"/>
                      <a:pt x="919" y="23414"/>
                    </a:cubicBezTo>
                    <a:cubicBezTo>
                      <a:pt x="-1489" y="15708"/>
                      <a:pt x="919" y="8484"/>
                      <a:pt x="7179" y="3668"/>
                    </a:cubicBezTo>
                    <a:cubicBezTo>
                      <a:pt x="11514" y="779"/>
                      <a:pt x="15848" y="-666"/>
                      <a:pt x="20183" y="297"/>
                    </a:cubicBezTo>
                    <a:cubicBezTo>
                      <a:pt x="28851" y="2223"/>
                      <a:pt x="34149" y="10892"/>
                      <a:pt x="34149" y="11374"/>
                    </a:cubicBezTo>
                    <a:lnTo>
                      <a:pt x="30296" y="13782"/>
                    </a:lnTo>
                    <a:cubicBezTo>
                      <a:pt x="30296" y="13782"/>
                      <a:pt x="25962" y="6076"/>
                      <a:pt x="19219" y="5113"/>
                    </a:cubicBezTo>
                    <a:cubicBezTo>
                      <a:pt x="16330" y="4631"/>
                      <a:pt x="12959" y="5113"/>
                      <a:pt x="10069" y="7521"/>
                    </a:cubicBezTo>
                    <a:cubicBezTo>
                      <a:pt x="5253" y="10892"/>
                      <a:pt x="3327" y="16190"/>
                      <a:pt x="5253" y="21969"/>
                    </a:cubicBezTo>
                    <a:cubicBezTo>
                      <a:pt x="7179" y="27748"/>
                      <a:pt x="12959" y="34009"/>
                      <a:pt x="22109" y="34009"/>
                    </a:cubicBezTo>
                    <a:lnTo>
                      <a:pt x="22109" y="383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2041;p73">
                <a:extLst>
                  <a:ext uri="{FF2B5EF4-FFF2-40B4-BE49-F238E27FC236}">
                    <a16:creationId xmlns:a16="http://schemas.microsoft.com/office/drawing/2014/main" id="{E24AE430-D3C7-4982-7541-E277CE7A0E59}"/>
                  </a:ext>
                </a:extLst>
              </p:cNvPr>
              <p:cNvSpPr/>
              <p:nvPr/>
            </p:nvSpPr>
            <p:spPr>
              <a:xfrm>
                <a:off x="5625751" y="2801838"/>
                <a:ext cx="37863" cy="50949"/>
              </a:xfrm>
              <a:custGeom>
                <a:avLst/>
                <a:gdLst/>
                <a:ahLst/>
                <a:cxnLst/>
                <a:rect l="l" t="t" r="r" b="b"/>
                <a:pathLst>
                  <a:path w="30606" h="41184" extrusionOk="0">
                    <a:moveTo>
                      <a:pt x="17604" y="41185"/>
                    </a:moveTo>
                    <a:cubicBezTo>
                      <a:pt x="11343" y="41185"/>
                      <a:pt x="6045" y="36850"/>
                      <a:pt x="2674" y="29145"/>
                    </a:cubicBezTo>
                    <a:cubicBezTo>
                      <a:pt x="-1660" y="19031"/>
                      <a:pt x="-1179" y="6510"/>
                      <a:pt x="7490" y="2175"/>
                    </a:cubicBezTo>
                    <a:cubicBezTo>
                      <a:pt x="20012" y="-4085"/>
                      <a:pt x="28199" y="4583"/>
                      <a:pt x="30607" y="10362"/>
                    </a:cubicBezTo>
                    <a:lnTo>
                      <a:pt x="26754" y="12289"/>
                    </a:lnTo>
                    <a:cubicBezTo>
                      <a:pt x="26272" y="11326"/>
                      <a:pt x="20493" y="731"/>
                      <a:pt x="9417" y="6510"/>
                    </a:cubicBezTo>
                    <a:cubicBezTo>
                      <a:pt x="3637" y="9399"/>
                      <a:pt x="3156" y="19994"/>
                      <a:pt x="6527" y="27700"/>
                    </a:cubicBezTo>
                    <a:cubicBezTo>
                      <a:pt x="7972" y="30590"/>
                      <a:pt x="12306" y="39740"/>
                      <a:pt x="20975" y="36369"/>
                    </a:cubicBezTo>
                    <a:lnTo>
                      <a:pt x="22420" y="40703"/>
                    </a:lnTo>
                    <a:cubicBezTo>
                      <a:pt x="20975" y="40703"/>
                      <a:pt x="19049" y="41185"/>
                      <a:pt x="17604" y="411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2042;p73">
                <a:extLst>
                  <a:ext uri="{FF2B5EF4-FFF2-40B4-BE49-F238E27FC236}">
                    <a16:creationId xmlns:a16="http://schemas.microsoft.com/office/drawing/2014/main" id="{D413934A-5996-ECCD-66A6-F4D15D98992B}"/>
                  </a:ext>
                </a:extLst>
              </p:cNvPr>
              <p:cNvSpPr/>
              <p:nvPr/>
            </p:nvSpPr>
            <p:spPr>
              <a:xfrm>
                <a:off x="5676917" y="2791077"/>
                <a:ext cx="37934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30664" h="39288" extrusionOk="0">
                    <a:moveTo>
                      <a:pt x="21032" y="39288"/>
                    </a:moveTo>
                    <a:cubicBezTo>
                      <a:pt x="8029" y="39288"/>
                      <a:pt x="1768" y="30620"/>
                      <a:pt x="323" y="22432"/>
                    </a:cubicBezTo>
                    <a:cubicBezTo>
                      <a:pt x="-1121" y="13764"/>
                      <a:pt x="2250" y="2687"/>
                      <a:pt x="10919" y="760"/>
                    </a:cubicBezTo>
                    <a:cubicBezTo>
                      <a:pt x="26330" y="-3092"/>
                      <a:pt x="30182" y="8948"/>
                      <a:pt x="30664" y="8948"/>
                    </a:cubicBezTo>
                    <a:lnTo>
                      <a:pt x="26330" y="10392"/>
                    </a:lnTo>
                    <a:lnTo>
                      <a:pt x="28256" y="9911"/>
                    </a:lnTo>
                    <a:lnTo>
                      <a:pt x="26330" y="10392"/>
                    </a:lnTo>
                    <a:cubicBezTo>
                      <a:pt x="25848" y="9429"/>
                      <a:pt x="23440" y="2205"/>
                      <a:pt x="12363" y="5095"/>
                    </a:cubicBezTo>
                    <a:cubicBezTo>
                      <a:pt x="7066" y="6540"/>
                      <a:pt x="4176" y="13764"/>
                      <a:pt x="5139" y="21469"/>
                    </a:cubicBezTo>
                    <a:cubicBezTo>
                      <a:pt x="5621" y="24840"/>
                      <a:pt x="8992" y="36399"/>
                      <a:pt x="24403" y="34472"/>
                    </a:cubicBezTo>
                    <a:lnTo>
                      <a:pt x="24885" y="38807"/>
                    </a:lnTo>
                    <a:cubicBezTo>
                      <a:pt x="23440" y="39288"/>
                      <a:pt x="21995" y="39288"/>
                      <a:pt x="21032" y="392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2043;p73">
                <a:extLst>
                  <a:ext uri="{FF2B5EF4-FFF2-40B4-BE49-F238E27FC236}">
                    <a16:creationId xmlns:a16="http://schemas.microsoft.com/office/drawing/2014/main" id="{12AF6337-7D25-B75F-3B0E-4B37A0D36222}"/>
                  </a:ext>
                </a:extLst>
              </p:cNvPr>
              <p:cNvSpPr/>
              <p:nvPr/>
            </p:nvSpPr>
            <p:spPr>
              <a:xfrm>
                <a:off x="5725507" y="2779161"/>
                <a:ext cx="35220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8470" h="39288" extrusionOk="0">
                    <a:moveTo>
                      <a:pt x="19801" y="39288"/>
                    </a:moveTo>
                    <a:cubicBezTo>
                      <a:pt x="9206" y="39288"/>
                      <a:pt x="2464" y="30138"/>
                      <a:pt x="538" y="20506"/>
                    </a:cubicBezTo>
                    <a:cubicBezTo>
                      <a:pt x="-1389" y="10392"/>
                      <a:pt x="1982" y="2205"/>
                      <a:pt x="8725" y="760"/>
                    </a:cubicBezTo>
                    <a:cubicBezTo>
                      <a:pt x="24136" y="-3092"/>
                      <a:pt x="27989" y="8948"/>
                      <a:pt x="28470" y="8948"/>
                    </a:cubicBezTo>
                    <a:lnTo>
                      <a:pt x="24136" y="10392"/>
                    </a:lnTo>
                    <a:cubicBezTo>
                      <a:pt x="23654" y="9429"/>
                      <a:pt x="21246" y="2205"/>
                      <a:pt x="10170" y="5095"/>
                    </a:cubicBezTo>
                    <a:cubicBezTo>
                      <a:pt x="5354" y="6058"/>
                      <a:pt x="3909" y="13282"/>
                      <a:pt x="5354" y="19543"/>
                    </a:cubicBezTo>
                    <a:cubicBezTo>
                      <a:pt x="6798" y="27730"/>
                      <a:pt x="13059" y="35917"/>
                      <a:pt x="22691" y="34472"/>
                    </a:cubicBezTo>
                    <a:lnTo>
                      <a:pt x="23173" y="38807"/>
                    </a:lnTo>
                    <a:cubicBezTo>
                      <a:pt x="21728" y="39288"/>
                      <a:pt x="20765" y="39288"/>
                      <a:pt x="19801" y="392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2044;p73">
                <a:extLst>
                  <a:ext uri="{FF2B5EF4-FFF2-40B4-BE49-F238E27FC236}">
                    <a16:creationId xmlns:a16="http://schemas.microsoft.com/office/drawing/2014/main" id="{873A1194-F809-9A61-7EA4-EE8E74B020D3}"/>
                  </a:ext>
                </a:extLst>
              </p:cNvPr>
              <p:cNvSpPr/>
              <p:nvPr/>
            </p:nvSpPr>
            <p:spPr>
              <a:xfrm>
                <a:off x="5771312" y="2762999"/>
                <a:ext cx="35290" cy="52253"/>
              </a:xfrm>
              <a:custGeom>
                <a:avLst/>
                <a:gdLst/>
                <a:ahLst/>
                <a:cxnLst/>
                <a:rect l="l" t="t" r="r" b="b"/>
                <a:pathLst>
                  <a:path w="28526" h="42238" extrusionOk="0">
                    <a:moveTo>
                      <a:pt x="22748" y="42239"/>
                    </a:moveTo>
                    <a:cubicBezTo>
                      <a:pt x="8300" y="42239"/>
                      <a:pt x="1076" y="30680"/>
                      <a:pt x="113" y="20567"/>
                    </a:cubicBezTo>
                    <a:cubicBezTo>
                      <a:pt x="-850" y="10453"/>
                      <a:pt x="4447" y="2266"/>
                      <a:pt x="12634" y="340"/>
                    </a:cubicBezTo>
                    <a:cubicBezTo>
                      <a:pt x="21785" y="-1587"/>
                      <a:pt x="27082" y="5156"/>
                      <a:pt x="28527" y="8527"/>
                    </a:cubicBezTo>
                    <a:lnTo>
                      <a:pt x="24193" y="9972"/>
                    </a:lnTo>
                    <a:lnTo>
                      <a:pt x="26119" y="9009"/>
                    </a:lnTo>
                    <a:lnTo>
                      <a:pt x="24193" y="9972"/>
                    </a:lnTo>
                    <a:cubicBezTo>
                      <a:pt x="23711" y="9490"/>
                      <a:pt x="20821" y="2748"/>
                      <a:pt x="13116" y="4674"/>
                    </a:cubicBezTo>
                    <a:cubicBezTo>
                      <a:pt x="6373" y="6119"/>
                      <a:pt x="3966" y="13343"/>
                      <a:pt x="4447" y="20085"/>
                    </a:cubicBezTo>
                    <a:cubicBezTo>
                      <a:pt x="5410" y="28754"/>
                      <a:pt x="11189" y="37423"/>
                      <a:pt x="22748" y="37904"/>
                    </a:cubicBezTo>
                    <a:lnTo>
                      <a:pt x="22748" y="42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2045;p73">
                <a:extLst>
                  <a:ext uri="{FF2B5EF4-FFF2-40B4-BE49-F238E27FC236}">
                    <a16:creationId xmlns:a16="http://schemas.microsoft.com/office/drawing/2014/main" id="{B275A078-0398-0C12-6958-AF6C32774C91}"/>
                  </a:ext>
                </a:extLst>
              </p:cNvPr>
              <p:cNvSpPr/>
              <p:nvPr/>
            </p:nvSpPr>
            <p:spPr>
              <a:xfrm>
                <a:off x="5812736" y="2747907"/>
                <a:ext cx="43316" cy="52452"/>
              </a:xfrm>
              <a:custGeom>
                <a:avLst/>
                <a:gdLst/>
                <a:ahLst/>
                <a:cxnLst/>
                <a:rect l="l" t="t" r="r" b="b"/>
                <a:pathLst>
                  <a:path w="35014" h="42399" extrusionOk="0">
                    <a:moveTo>
                      <a:pt x="23456" y="42399"/>
                    </a:moveTo>
                    <a:cubicBezTo>
                      <a:pt x="12861" y="42399"/>
                      <a:pt x="5155" y="35657"/>
                      <a:pt x="1784" y="27951"/>
                    </a:cubicBezTo>
                    <a:cubicBezTo>
                      <a:pt x="-1587" y="19764"/>
                      <a:pt x="-624" y="9169"/>
                      <a:pt x="8526" y="3390"/>
                    </a:cubicBezTo>
                    <a:cubicBezTo>
                      <a:pt x="14306" y="19"/>
                      <a:pt x="19603" y="-944"/>
                      <a:pt x="24419" y="982"/>
                    </a:cubicBezTo>
                    <a:cubicBezTo>
                      <a:pt x="32125" y="3390"/>
                      <a:pt x="35014" y="11577"/>
                      <a:pt x="35014" y="11577"/>
                    </a:cubicBezTo>
                    <a:lnTo>
                      <a:pt x="30680" y="13022"/>
                    </a:lnTo>
                    <a:cubicBezTo>
                      <a:pt x="30680" y="13022"/>
                      <a:pt x="28272" y="6761"/>
                      <a:pt x="22493" y="4834"/>
                    </a:cubicBezTo>
                    <a:cubicBezTo>
                      <a:pt x="19122" y="3390"/>
                      <a:pt x="14787" y="4353"/>
                      <a:pt x="9971" y="7242"/>
                    </a:cubicBezTo>
                    <a:cubicBezTo>
                      <a:pt x="2747" y="11577"/>
                      <a:pt x="2266" y="19764"/>
                      <a:pt x="4674" y="26025"/>
                    </a:cubicBezTo>
                    <a:cubicBezTo>
                      <a:pt x="8045" y="33730"/>
                      <a:pt x="16232" y="40473"/>
                      <a:pt x="27790" y="37102"/>
                    </a:cubicBezTo>
                    <a:lnTo>
                      <a:pt x="28753" y="41436"/>
                    </a:lnTo>
                    <a:cubicBezTo>
                      <a:pt x="28272" y="41917"/>
                      <a:pt x="25864" y="42399"/>
                      <a:pt x="23456" y="423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2046;p73">
                <a:extLst>
                  <a:ext uri="{FF2B5EF4-FFF2-40B4-BE49-F238E27FC236}">
                    <a16:creationId xmlns:a16="http://schemas.microsoft.com/office/drawing/2014/main" id="{90C26C5B-CBB0-58E7-FB1E-F66EB5D7CBE5}"/>
                  </a:ext>
                </a:extLst>
              </p:cNvPr>
              <p:cNvSpPr/>
              <p:nvPr/>
            </p:nvSpPr>
            <p:spPr>
              <a:xfrm rot="-779677">
                <a:off x="5589652" y="3093538"/>
                <a:ext cx="326703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263923" h="4334" extrusionOk="0">
                    <a:moveTo>
                      <a:pt x="0" y="0"/>
                    </a:moveTo>
                    <a:lnTo>
                      <a:pt x="263924" y="0"/>
                    </a:lnTo>
                    <a:lnTo>
                      <a:pt x="263924" y="4335"/>
                    </a:lnTo>
                    <a:lnTo>
                      <a:pt x="0" y="43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2047;p73">
                <a:extLst>
                  <a:ext uri="{FF2B5EF4-FFF2-40B4-BE49-F238E27FC236}">
                    <a16:creationId xmlns:a16="http://schemas.microsoft.com/office/drawing/2014/main" id="{DE13A70B-88AA-5DA2-1956-293622EE9D77}"/>
                  </a:ext>
                </a:extLst>
              </p:cNvPr>
              <p:cNvSpPr/>
              <p:nvPr/>
            </p:nvSpPr>
            <p:spPr>
              <a:xfrm rot="-806735">
                <a:off x="5604160" y="3149755"/>
                <a:ext cx="330617" cy="5361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4334" extrusionOk="0">
                    <a:moveTo>
                      <a:pt x="0" y="0"/>
                    </a:moveTo>
                    <a:lnTo>
                      <a:pt x="267277" y="0"/>
                    </a:lnTo>
                    <a:lnTo>
                      <a:pt x="267277" y="4334"/>
                    </a:lnTo>
                    <a:lnTo>
                      <a:pt x="0" y="4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2048;p73">
                <a:extLst>
                  <a:ext uri="{FF2B5EF4-FFF2-40B4-BE49-F238E27FC236}">
                    <a16:creationId xmlns:a16="http://schemas.microsoft.com/office/drawing/2014/main" id="{F5E19BE0-75BF-B61F-0A33-F7036EA3BC4E}"/>
                  </a:ext>
                </a:extLst>
              </p:cNvPr>
              <p:cNvSpPr/>
              <p:nvPr/>
            </p:nvSpPr>
            <p:spPr>
              <a:xfrm>
                <a:off x="5825886" y="2188412"/>
                <a:ext cx="218069" cy="255417"/>
              </a:xfrm>
              <a:custGeom>
                <a:avLst/>
                <a:gdLst/>
                <a:ahLst/>
                <a:cxnLst/>
                <a:rect l="l" t="t" r="r" b="b"/>
                <a:pathLst>
                  <a:path w="176274" h="206464" extrusionOk="0">
                    <a:moveTo>
                      <a:pt x="171272" y="9694"/>
                    </a:moveTo>
                    <a:cubicBezTo>
                      <a:pt x="171272" y="9694"/>
                      <a:pt x="170790" y="-901"/>
                      <a:pt x="135152" y="62"/>
                    </a:cubicBezTo>
                    <a:cubicBezTo>
                      <a:pt x="99032" y="1025"/>
                      <a:pt x="53280" y="24142"/>
                      <a:pt x="21977" y="64596"/>
                    </a:cubicBezTo>
                    <a:cubicBezTo>
                      <a:pt x="-9327" y="105050"/>
                      <a:pt x="-4030" y="162360"/>
                      <a:pt x="18124" y="183550"/>
                    </a:cubicBezTo>
                    <a:cubicBezTo>
                      <a:pt x="40277" y="204741"/>
                      <a:pt x="65802" y="211001"/>
                      <a:pt x="86992" y="203296"/>
                    </a:cubicBezTo>
                    <a:cubicBezTo>
                      <a:pt x="108182" y="195590"/>
                      <a:pt x="180422" y="78081"/>
                      <a:pt x="176088" y="49666"/>
                    </a:cubicBezTo>
                    <a:cubicBezTo>
                      <a:pt x="171272" y="20771"/>
                      <a:pt x="171272" y="9694"/>
                      <a:pt x="171272" y="9694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2049;p73">
                <a:extLst>
                  <a:ext uri="{FF2B5EF4-FFF2-40B4-BE49-F238E27FC236}">
                    <a16:creationId xmlns:a16="http://schemas.microsoft.com/office/drawing/2014/main" id="{F147F3A7-ECDC-0E60-BC01-1741A4B56B73}"/>
                  </a:ext>
                </a:extLst>
              </p:cNvPr>
              <p:cNvSpPr/>
              <p:nvPr/>
            </p:nvSpPr>
            <p:spPr>
              <a:xfrm>
                <a:off x="5822092" y="2198021"/>
                <a:ext cx="352703" cy="437900"/>
              </a:xfrm>
              <a:custGeom>
                <a:avLst/>
                <a:gdLst/>
                <a:ahLst/>
                <a:cxnLst/>
                <a:rect l="l" t="t" r="r" b="b"/>
                <a:pathLst>
                  <a:path w="285105" h="353973" extrusionOk="0">
                    <a:moveTo>
                      <a:pt x="172893" y="0"/>
                    </a:moveTo>
                    <a:cubicBezTo>
                      <a:pt x="172893" y="0"/>
                      <a:pt x="180599" y="2408"/>
                      <a:pt x="198418" y="21190"/>
                    </a:cubicBezTo>
                    <a:cubicBezTo>
                      <a:pt x="206605" y="29859"/>
                      <a:pt x="224906" y="60681"/>
                      <a:pt x="224906" y="60681"/>
                    </a:cubicBezTo>
                    <a:cubicBezTo>
                      <a:pt x="224906" y="60681"/>
                      <a:pt x="285105" y="65979"/>
                      <a:pt x="285105" y="73203"/>
                    </a:cubicBezTo>
                    <a:cubicBezTo>
                      <a:pt x="285105" y="80427"/>
                      <a:pt x="249949" y="99209"/>
                      <a:pt x="249949" y="99209"/>
                    </a:cubicBezTo>
                    <a:cubicBezTo>
                      <a:pt x="249949" y="99209"/>
                      <a:pt x="272584" y="130994"/>
                      <a:pt x="279326" y="175783"/>
                    </a:cubicBezTo>
                    <a:cubicBezTo>
                      <a:pt x="283179" y="200826"/>
                      <a:pt x="268731" y="238872"/>
                      <a:pt x="233093" y="250912"/>
                    </a:cubicBezTo>
                    <a:cubicBezTo>
                      <a:pt x="197455" y="262952"/>
                      <a:pt x="166633" y="254765"/>
                      <a:pt x="166633" y="254765"/>
                    </a:cubicBezTo>
                    <a:lnTo>
                      <a:pt x="157001" y="353974"/>
                    </a:lnTo>
                    <a:lnTo>
                      <a:pt x="0" y="345787"/>
                    </a:lnTo>
                    <a:lnTo>
                      <a:pt x="53457" y="193121"/>
                    </a:lnTo>
                    <a:cubicBezTo>
                      <a:pt x="53457" y="193121"/>
                      <a:pt x="40454" y="177228"/>
                      <a:pt x="36120" y="159409"/>
                    </a:cubicBezTo>
                    <a:cubicBezTo>
                      <a:pt x="31785" y="141590"/>
                      <a:pt x="35157" y="123289"/>
                      <a:pt x="52976" y="122807"/>
                    </a:cubicBezTo>
                    <a:cubicBezTo>
                      <a:pt x="70795" y="122326"/>
                      <a:pt x="85724" y="132439"/>
                      <a:pt x="85724" y="132439"/>
                    </a:cubicBezTo>
                    <a:cubicBezTo>
                      <a:pt x="85724" y="132439"/>
                      <a:pt x="131476" y="102099"/>
                      <a:pt x="152185" y="69350"/>
                    </a:cubicBezTo>
                    <a:cubicBezTo>
                      <a:pt x="172412" y="37083"/>
                      <a:pt x="172893" y="0"/>
                      <a:pt x="172893" y="0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2050;p73">
                <a:extLst>
                  <a:ext uri="{FF2B5EF4-FFF2-40B4-BE49-F238E27FC236}">
                    <a16:creationId xmlns:a16="http://schemas.microsoft.com/office/drawing/2014/main" id="{4D85E278-8AE3-6B70-8CEC-87AD0995729C}"/>
                  </a:ext>
                </a:extLst>
              </p:cNvPr>
              <p:cNvSpPr/>
              <p:nvPr/>
            </p:nvSpPr>
            <p:spPr>
              <a:xfrm>
                <a:off x="6054448" y="2343988"/>
                <a:ext cx="66132" cy="19660"/>
              </a:xfrm>
              <a:custGeom>
                <a:avLst/>
                <a:gdLst/>
                <a:ahLst/>
                <a:cxnLst/>
                <a:rect l="l" t="t" r="r" b="b"/>
                <a:pathLst>
                  <a:path w="53457" h="15892" extrusionOk="0">
                    <a:moveTo>
                      <a:pt x="24080" y="15893"/>
                    </a:moveTo>
                    <a:cubicBezTo>
                      <a:pt x="17337" y="15893"/>
                      <a:pt x="9150" y="14448"/>
                      <a:pt x="0" y="9632"/>
                    </a:cubicBezTo>
                    <a:lnTo>
                      <a:pt x="1926" y="5779"/>
                    </a:lnTo>
                    <a:cubicBezTo>
                      <a:pt x="34193" y="21190"/>
                      <a:pt x="49123" y="963"/>
                      <a:pt x="49604" y="0"/>
                    </a:cubicBezTo>
                    <a:lnTo>
                      <a:pt x="53457" y="2408"/>
                    </a:lnTo>
                    <a:cubicBezTo>
                      <a:pt x="52976" y="2408"/>
                      <a:pt x="43344" y="15893"/>
                      <a:pt x="24080" y="158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2051;p73">
                <a:extLst>
                  <a:ext uri="{FF2B5EF4-FFF2-40B4-BE49-F238E27FC236}">
                    <a16:creationId xmlns:a16="http://schemas.microsoft.com/office/drawing/2014/main" id="{228D8C84-AFBC-3D6B-62AB-012D81B0C8CE}"/>
                  </a:ext>
                </a:extLst>
              </p:cNvPr>
              <p:cNvSpPr/>
              <p:nvPr/>
            </p:nvSpPr>
            <p:spPr>
              <a:xfrm>
                <a:off x="5885245" y="2429782"/>
                <a:ext cx="80820" cy="35746"/>
              </a:xfrm>
              <a:custGeom>
                <a:avLst/>
                <a:gdLst/>
                <a:ahLst/>
                <a:cxnLst/>
                <a:rect l="l" t="t" r="r" b="b"/>
                <a:pathLst>
                  <a:path w="65330" h="28895" extrusionOk="0">
                    <a:moveTo>
                      <a:pt x="40454" y="28896"/>
                    </a:moveTo>
                    <a:cubicBezTo>
                      <a:pt x="19746" y="28896"/>
                      <a:pt x="963" y="8187"/>
                      <a:pt x="0" y="7224"/>
                    </a:cubicBezTo>
                    <a:lnTo>
                      <a:pt x="3371" y="4334"/>
                    </a:lnTo>
                    <a:cubicBezTo>
                      <a:pt x="3371" y="4334"/>
                      <a:pt x="25043" y="27933"/>
                      <a:pt x="45270" y="24080"/>
                    </a:cubicBezTo>
                    <a:cubicBezTo>
                      <a:pt x="64052" y="20227"/>
                      <a:pt x="60681" y="1926"/>
                      <a:pt x="60681" y="963"/>
                    </a:cubicBezTo>
                    <a:lnTo>
                      <a:pt x="65016" y="0"/>
                    </a:lnTo>
                    <a:cubicBezTo>
                      <a:pt x="65016" y="481"/>
                      <a:pt x="65979" y="5779"/>
                      <a:pt x="64534" y="12521"/>
                    </a:cubicBezTo>
                    <a:cubicBezTo>
                      <a:pt x="63089" y="18301"/>
                      <a:pt x="58273" y="26006"/>
                      <a:pt x="46233" y="28414"/>
                    </a:cubicBezTo>
                    <a:cubicBezTo>
                      <a:pt x="43825" y="28896"/>
                      <a:pt x="42381" y="28896"/>
                      <a:pt x="40454" y="28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2052;p73">
                <a:extLst>
                  <a:ext uri="{FF2B5EF4-FFF2-40B4-BE49-F238E27FC236}">
                    <a16:creationId xmlns:a16="http://schemas.microsoft.com/office/drawing/2014/main" id="{69D8B56E-8DEF-31F0-BC4B-0E2A2CA23958}"/>
                  </a:ext>
                </a:extLst>
              </p:cNvPr>
              <p:cNvSpPr/>
              <p:nvPr/>
            </p:nvSpPr>
            <p:spPr>
              <a:xfrm>
                <a:off x="5923725" y="2404758"/>
                <a:ext cx="21099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17055" h="17337" extrusionOk="0">
                    <a:moveTo>
                      <a:pt x="16574" y="10595"/>
                    </a:moveTo>
                    <a:cubicBezTo>
                      <a:pt x="15611" y="8187"/>
                      <a:pt x="14166" y="5779"/>
                      <a:pt x="12721" y="3853"/>
                    </a:cubicBezTo>
                    <a:cubicBezTo>
                      <a:pt x="11758" y="2889"/>
                      <a:pt x="10795" y="2408"/>
                      <a:pt x="9831" y="1445"/>
                    </a:cubicBezTo>
                    <a:cubicBezTo>
                      <a:pt x="8868" y="963"/>
                      <a:pt x="7423" y="481"/>
                      <a:pt x="6460" y="0"/>
                    </a:cubicBezTo>
                    <a:cubicBezTo>
                      <a:pt x="5497" y="0"/>
                      <a:pt x="5015" y="0"/>
                      <a:pt x="4534" y="0"/>
                    </a:cubicBezTo>
                    <a:cubicBezTo>
                      <a:pt x="4052" y="0"/>
                      <a:pt x="3089" y="481"/>
                      <a:pt x="2607" y="481"/>
                    </a:cubicBezTo>
                    <a:cubicBezTo>
                      <a:pt x="2126" y="963"/>
                      <a:pt x="1644" y="1445"/>
                      <a:pt x="1163" y="1927"/>
                    </a:cubicBezTo>
                    <a:cubicBezTo>
                      <a:pt x="681" y="2408"/>
                      <a:pt x="199" y="2889"/>
                      <a:pt x="199" y="3853"/>
                    </a:cubicBezTo>
                    <a:cubicBezTo>
                      <a:pt x="-282" y="5297"/>
                      <a:pt x="199" y="6742"/>
                      <a:pt x="681" y="8187"/>
                    </a:cubicBezTo>
                    <a:cubicBezTo>
                      <a:pt x="681" y="8187"/>
                      <a:pt x="681" y="8187"/>
                      <a:pt x="681" y="8187"/>
                    </a:cubicBezTo>
                    <a:cubicBezTo>
                      <a:pt x="1163" y="9150"/>
                      <a:pt x="1163" y="10113"/>
                      <a:pt x="2126" y="10595"/>
                    </a:cubicBezTo>
                    <a:cubicBezTo>
                      <a:pt x="4052" y="12521"/>
                      <a:pt x="5979" y="13966"/>
                      <a:pt x="8387" y="15893"/>
                    </a:cubicBezTo>
                    <a:lnTo>
                      <a:pt x="9350" y="16856"/>
                    </a:lnTo>
                    <a:cubicBezTo>
                      <a:pt x="9831" y="17337"/>
                      <a:pt x="10795" y="17337"/>
                      <a:pt x="11276" y="17337"/>
                    </a:cubicBezTo>
                    <a:cubicBezTo>
                      <a:pt x="11758" y="17337"/>
                      <a:pt x="12239" y="17337"/>
                      <a:pt x="12721" y="17337"/>
                    </a:cubicBezTo>
                    <a:cubicBezTo>
                      <a:pt x="13203" y="17337"/>
                      <a:pt x="14166" y="16856"/>
                      <a:pt x="14647" y="16856"/>
                    </a:cubicBezTo>
                    <a:cubicBezTo>
                      <a:pt x="15611" y="16374"/>
                      <a:pt x="16092" y="15893"/>
                      <a:pt x="16574" y="14929"/>
                    </a:cubicBezTo>
                    <a:cubicBezTo>
                      <a:pt x="17055" y="14448"/>
                      <a:pt x="17055" y="13485"/>
                      <a:pt x="17055" y="13003"/>
                    </a:cubicBezTo>
                    <a:cubicBezTo>
                      <a:pt x="16574" y="12040"/>
                      <a:pt x="16574" y="11077"/>
                      <a:pt x="16574" y="105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2053;p73">
                <a:extLst>
                  <a:ext uri="{FF2B5EF4-FFF2-40B4-BE49-F238E27FC236}">
                    <a16:creationId xmlns:a16="http://schemas.microsoft.com/office/drawing/2014/main" id="{ABF506C3-BD86-986E-0B2B-59810313AA45}"/>
                  </a:ext>
                </a:extLst>
              </p:cNvPr>
              <p:cNvSpPr/>
              <p:nvPr/>
            </p:nvSpPr>
            <p:spPr>
              <a:xfrm>
                <a:off x="6068746" y="2275473"/>
                <a:ext cx="20851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16855" h="17337" extrusionOk="0">
                    <a:moveTo>
                      <a:pt x="15893" y="9150"/>
                    </a:moveTo>
                    <a:cubicBezTo>
                      <a:pt x="15893" y="8669"/>
                      <a:pt x="15893" y="8187"/>
                      <a:pt x="15411" y="8187"/>
                    </a:cubicBezTo>
                    <a:cubicBezTo>
                      <a:pt x="14930" y="7224"/>
                      <a:pt x="14930" y="6742"/>
                      <a:pt x="14448" y="5779"/>
                    </a:cubicBezTo>
                    <a:cubicBezTo>
                      <a:pt x="13966" y="5298"/>
                      <a:pt x="13485" y="4334"/>
                      <a:pt x="13003" y="3853"/>
                    </a:cubicBezTo>
                    <a:cubicBezTo>
                      <a:pt x="12522" y="3371"/>
                      <a:pt x="12522" y="3371"/>
                      <a:pt x="12040" y="2890"/>
                    </a:cubicBezTo>
                    <a:cubicBezTo>
                      <a:pt x="11558" y="2408"/>
                      <a:pt x="10595" y="1927"/>
                      <a:pt x="10114" y="1445"/>
                    </a:cubicBezTo>
                    <a:cubicBezTo>
                      <a:pt x="9150" y="963"/>
                      <a:pt x="8669" y="963"/>
                      <a:pt x="7706" y="482"/>
                    </a:cubicBezTo>
                    <a:cubicBezTo>
                      <a:pt x="6742" y="482"/>
                      <a:pt x="5779" y="0"/>
                      <a:pt x="5298" y="0"/>
                    </a:cubicBezTo>
                    <a:cubicBezTo>
                      <a:pt x="4334" y="0"/>
                      <a:pt x="3853" y="0"/>
                      <a:pt x="3371" y="482"/>
                    </a:cubicBezTo>
                    <a:cubicBezTo>
                      <a:pt x="2890" y="482"/>
                      <a:pt x="1926" y="963"/>
                      <a:pt x="1445" y="1445"/>
                    </a:cubicBezTo>
                    <a:cubicBezTo>
                      <a:pt x="963" y="1927"/>
                      <a:pt x="482" y="2408"/>
                      <a:pt x="482" y="3371"/>
                    </a:cubicBezTo>
                    <a:cubicBezTo>
                      <a:pt x="0" y="3853"/>
                      <a:pt x="0" y="4816"/>
                      <a:pt x="0" y="5298"/>
                    </a:cubicBezTo>
                    <a:cubicBezTo>
                      <a:pt x="0" y="6261"/>
                      <a:pt x="482" y="7224"/>
                      <a:pt x="963" y="8187"/>
                    </a:cubicBezTo>
                    <a:cubicBezTo>
                      <a:pt x="963" y="8669"/>
                      <a:pt x="963" y="9632"/>
                      <a:pt x="1445" y="10114"/>
                    </a:cubicBezTo>
                    <a:cubicBezTo>
                      <a:pt x="1445" y="11077"/>
                      <a:pt x="1926" y="11558"/>
                      <a:pt x="2408" y="12522"/>
                    </a:cubicBezTo>
                    <a:cubicBezTo>
                      <a:pt x="2890" y="13003"/>
                      <a:pt x="3371" y="13966"/>
                      <a:pt x="3853" y="14448"/>
                    </a:cubicBezTo>
                    <a:cubicBezTo>
                      <a:pt x="4334" y="14930"/>
                      <a:pt x="5298" y="15411"/>
                      <a:pt x="5779" y="15893"/>
                    </a:cubicBezTo>
                    <a:cubicBezTo>
                      <a:pt x="6261" y="16374"/>
                      <a:pt x="7224" y="16374"/>
                      <a:pt x="8187" y="16856"/>
                    </a:cubicBezTo>
                    <a:cubicBezTo>
                      <a:pt x="9150" y="16856"/>
                      <a:pt x="9632" y="17338"/>
                      <a:pt x="10595" y="17338"/>
                    </a:cubicBezTo>
                    <a:cubicBezTo>
                      <a:pt x="11558" y="17338"/>
                      <a:pt x="12040" y="17338"/>
                      <a:pt x="13003" y="16856"/>
                    </a:cubicBezTo>
                    <a:lnTo>
                      <a:pt x="14448" y="16374"/>
                    </a:lnTo>
                    <a:cubicBezTo>
                      <a:pt x="14930" y="15893"/>
                      <a:pt x="15411" y="15411"/>
                      <a:pt x="15893" y="14930"/>
                    </a:cubicBezTo>
                    <a:cubicBezTo>
                      <a:pt x="16374" y="14448"/>
                      <a:pt x="16374" y="13966"/>
                      <a:pt x="16374" y="13485"/>
                    </a:cubicBezTo>
                    <a:cubicBezTo>
                      <a:pt x="16856" y="13003"/>
                      <a:pt x="16856" y="12040"/>
                      <a:pt x="16856" y="11558"/>
                    </a:cubicBezTo>
                    <a:cubicBezTo>
                      <a:pt x="16374" y="10595"/>
                      <a:pt x="15893" y="9632"/>
                      <a:pt x="15893" y="91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2054;p73">
                <a:extLst>
                  <a:ext uri="{FF2B5EF4-FFF2-40B4-BE49-F238E27FC236}">
                    <a16:creationId xmlns:a16="http://schemas.microsoft.com/office/drawing/2014/main" id="{1821B4AA-29D6-2D43-2F0C-8FDE7E3A225D}"/>
                  </a:ext>
                </a:extLst>
              </p:cNvPr>
              <p:cNvSpPr/>
              <p:nvPr/>
            </p:nvSpPr>
            <p:spPr>
              <a:xfrm>
                <a:off x="5777382" y="2007358"/>
                <a:ext cx="184939" cy="231983"/>
              </a:xfrm>
              <a:custGeom>
                <a:avLst/>
                <a:gdLst/>
                <a:ahLst/>
                <a:cxnLst/>
                <a:rect l="l" t="t" r="r" b="b"/>
                <a:pathLst>
                  <a:path w="149494" h="187522" extrusionOk="0">
                    <a:moveTo>
                      <a:pt x="120902" y="168088"/>
                    </a:moveTo>
                    <a:cubicBezTo>
                      <a:pt x="120902" y="168088"/>
                      <a:pt x="146427" y="146897"/>
                      <a:pt x="149316" y="93922"/>
                    </a:cubicBezTo>
                    <a:cubicBezTo>
                      <a:pt x="152206" y="40946"/>
                      <a:pt x="119939" y="-15401"/>
                      <a:pt x="63110" y="3863"/>
                    </a:cubicBezTo>
                    <a:cubicBezTo>
                      <a:pt x="6282" y="23127"/>
                      <a:pt x="-17798" y="103072"/>
                      <a:pt x="14469" y="155085"/>
                    </a:cubicBezTo>
                    <a:cubicBezTo>
                      <a:pt x="46736" y="207097"/>
                      <a:pt x="108380" y="184944"/>
                      <a:pt x="120902" y="168088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2055;p73">
                <a:extLst>
                  <a:ext uri="{FF2B5EF4-FFF2-40B4-BE49-F238E27FC236}">
                    <a16:creationId xmlns:a16="http://schemas.microsoft.com/office/drawing/2014/main" id="{CAC6313A-2662-1651-202E-B23DB90CF5BB}"/>
                  </a:ext>
                </a:extLst>
              </p:cNvPr>
              <p:cNvSpPr/>
              <p:nvPr/>
            </p:nvSpPr>
            <p:spPr>
              <a:xfrm>
                <a:off x="5482496" y="3097654"/>
                <a:ext cx="550587" cy="451007"/>
              </a:xfrm>
              <a:custGeom>
                <a:avLst/>
                <a:gdLst/>
                <a:ahLst/>
                <a:cxnLst/>
                <a:rect l="l" t="t" r="r" b="b"/>
                <a:pathLst>
                  <a:path w="445063" h="364568" extrusionOk="0">
                    <a:moveTo>
                      <a:pt x="177709" y="90540"/>
                    </a:moveTo>
                    <a:cubicBezTo>
                      <a:pt x="177709" y="90540"/>
                      <a:pt x="245133" y="89577"/>
                      <a:pt x="277881" y="79463"/>
                    </a:cubicBezTo>
                    <a:cubicBezTo>
                      <a:pt x="310630" y="69350"/>
                      <a:pt x="324596" y="58273"/>
                      <a:pt x="348676" y="38046"/>
                    </a:cubicBezTo>
                    <a:cubicBezTo>
                      <a:pt x="372756" y="18301"/>
                      <a:pt x="388649" y="0"/>
                      <a:pt x="403578" y="0"/>
                    </a:cubicBezTo>
                    <a:cubicBezTo>
                      <a:pt x="418508" y="0"/>
                      <a:pt x="422842" y="12522"/>
                      <a:pt x="424287" y="20227"/>
                    </a:cubicBezTo>
                    <a:cubicBezTo>
                      <a:pt x="424287" y="20227"/>
                      <a:pt x="434882" y="23117"/>
                      <a:pt x="436327" y="30822"/>
                    </a:cubicBezTo>
                    <a:cubicBezTo>
                      <a:pt x="437772" y="38528"/>
                      <a:pt x="436327" y="52494"/>
                      <a:pt x="431029" y="60681"/>
                    </a:cubicBezTo>
                    <a:cubicBezTo>
                      <a:pt x="431029" y="60681"/>
                      <a:pt x="442106" y="65979"/>
                      <a:pt x="442588" y="77056"/>
                    </a:cubicBezTo>
                    <a:cubicBezTo>
                      <a:pt x="443551" y="88614"/>
                      <a:pt x="439698" y="97283"/>
                      <a:pt x="439698" y="97283"/>
                    </a:cubicBezTo>
                    <a:cubicBezTo>
                      <a:pt x="439698" y="97283"/>
                      <a:pt x="447885" y="100654"/>
                      <a:pt x="444032" y="114620"/>
                    </a:cubicBezTo>
                    <a:cubicBezTo>
                      <a:pt x="440180" y="128586"/>
                      <a:pt x="431029" y="163743"/>
                      <a:pt x="391538" y="186860"/>
                    </a:cubicBezTo>
                    <a:cubicBezTo>
                      <a:pt x="352047" y="209976"/>
                      <a:pt x="274510" y="234538"/>
                      <a:pt x="246096" y="242243"/>
                    </a:cubicBezTo>
                    <a:lnTo>
                      <a:pt x="143034" y="364569"/>
                    </a:lnTo>
                    <a:lnTo>
                      <a:pt x="0" y="226351"/>
                    </a:lnTo>
                    <a:lnTo>
                      <a:pt x="90540" y="137737"/>
                    </a:lnTo>
                    <a:lnTo>
                      <a:pt x="177709" y="9054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2056;p73">
                <a:extLst>
                  <a:ext uri="{FF2B5EF4-FFF2-40B4-BE49-F238E27FC236}">
                    <a16:creationId xmlns:a16="http://schemas.microsoft.com/office/drawing/2014/main" id="{E5BC8D98-6EEB-2406-A9ED-5D7996DFC003}"/>
                  </a:ext>
                </a:extLst>
              </p:cNvPr>
              <p:cNvSpPr/>
              <p:nvPr/>
            </p:nvSpPr>
            <p:spPr>
              <a:xfrm>
                <a:off x="5594503" y="3054878"/>
                <a:ext cx="239738" cy="214956"/>
              </a:xfrm>
              <a:custGeom>
                <a:avLst/>
                <a:gdLst/>
                <a:ahLst/>
                <a:cxnLst/>
                <a:rect l="l" t="t" r="r" b="b"/>
                <a:pathLst>
                  <a:path w="193790" h="173758" extrusionOk="0">
                    <a:moveTo>
                      <a:pt x="0" y="173759"/>
                    </a:moveTo>
                    <a:cubicBezTo>
                      <a:pt x="0" y="173759"/>
                      <a:pt x="2890" y="148234"/>
                      <a:pt x="20709" y="123191"/>
                    </a:cubicBezTo>
                    <a:cubicBezTo>
                      <a:pt x="38528" y="98148"/>
                      <a:pt x="60200" y="100075"/>
                      <a:pt x="60200" y="100075"/>
                    </a:cubicBezTo>
                    <a:cubicBezTo>
                      <a:pt x="60200" y="100075"/>
                      <a:pt x="114138" y="35540"/>
                      <a:pt x="137255" y="19166"/>
                    </a:cubicBezTo>
                    <a:cubicBezTo>
                      <a:pt x="160372" y="2792"/>
                      <a:pt x="176746" y="-3951"/>
                      <a:pt x="186378" y="2310"/>
                    </a:cubicBezTo>
                    <a:cubicBezTo>
                      <a:pt x="196010" y="8571"/>
                      <a:pt x="197455" y="16277"/>
                      <a:pt x="183488" y="42764"/>
                    </a:cubicBezTo>
                    <a:cubicBezTo>
                      <a:pt x="169040" y="68771"/>
                      <a:pt x="104507" y="130415"/>
                      <a:pt x="103543" y="133786"/>
                    </a:cubicBezTo>
                    <a:cubicBezTo>
                      <a:pt x="102580" y="137157"/>
                      <a:pt x="95356" y="165090"/>
                      <a:pt x="95356" y="165090"/>
                    </a:cubicBezTo>
                    <a:lnTo>
                      <a:pt x="0" y="173759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2057;p73">
                <a:extLst>
                  <a:ext uri="{FF2B5EF4-FFF2-40B4-BE49-F238E27FC236}">
                    <a16:creationId xmlns:a16="http://schemas.microsoft.com/office/drawing/2014/main" id="{2B1AD17B-56A9-E374-BB9B-7370AAD2C9C0}"/>
                  </a:ext>
                </a:extLst>
              </p:cNvPr>
              <p:cNvSpPr/>
              <p:nvPr/>
            </p:nvSpPr>
            <p:spPr>
              <a:xfrm>
                <a:off x="5825667" y="3122081"/>
                <a:ext cx="184097" cy="145967"/>
              </a:xfrm>
              <a:custGeom>
                <a:avLst/>
                <a:gdLst/>
                <a:ahLst/>
                <a:cxnLst/>
                <a:rect l="l" t="t" r="r" b="b"/>
                <a:pathLst>
                  <a:path w="148813" h="117991" extrusionOk="0">
                    <a:moveTo>
                      <a:pt x="1445" y="117991"/>
                    </a:moveTo>
                    <a:lnTo>
                      <a:pt x="0" y="113657"/>
                    </a:lnTo>
                    <a:cubicBezTo>
                      <a:pt x="482" y="113657"/>
                      <a:pt x="48641" y="99690"/>
                      <a:pt x="90059" y="66942"/>
                    </a:cubicBezTo>
                    <a:cubicBezTo>
                      <a:pt x="131476" y="34193"/>
                      <a:pt x="144479" y="481"/>
                      <a:pt x="144479" y="0"/>
                    </a:cubicBezTo>
                    <a:lnTo>
                      <a:pt x="148813" y="1445"/>
                    </a:lnTo>
                    <a:cubicBezTo>
                      <a:pt x="148332" y="2889"/>
                      <a:pt x="135329" y="36601"/>
                      <a:pt x="92948" y="70313"/>
                    </a:cubicBezTo>
                    <a:cubicBezTo>
                      <a:pt x="50568" y="104025"/>
                      <a:pt x="1926" y="117991"/>
                      <a:pt x="1445" y="1179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2058;p73">
                <a:extLst>
                  <a:ext uri="{FF2B5EF4-FFF2-40B4-BE49-F238E27FC236}">
                    <a16:creationId xmlns:a16="http://schemas.microsoft.com/office/drawing/2014/main" id="{6FAF34A2-F9EA-BC35-F02C-9435C7C73776}"/>
                  </a:ext>
                </a:extLst>
              </p:cNvPr>
              <p:cNvSpPr/>
              <p:nvPr/>
            </p:nvSpPr>
            <p:spPr>
              <a:xfrm>
                <a:off x="5852478" y="3163786"/>
                <a:ext cx="169202" cy="139413"/>
              </a:xfrm>
              <a:custGeom>
                <a:avLst/>
                <a:gdLst/>
                <a:ahLst/>
                <a:cxnLst/>
                <a:rect l="l" t="t" r="r" b="b"/>
                <a:pathLst>
                  <a:path w="136773" h="112693" extrusionOk="0">
                    <a:moveTo>
                      <a:pt x="2408" y="112693"/>
                    </a:moveTo>
                    <a:lnTo>
                      <a:pt x="0" y="108841"/>
                    </a:lnTo>
                    <a:cubicBezTo>
                      <a:pt x="482" y="108359"/>
                      <a:pt x="2890" y="107396"/>
                      <a:pt x="5779" y="105951"/>
                    </a:cubicBezTo>
                    <a:cubicBezTo>
                      <a:pt x="23117" y="97282"/>
                      <a:pt x="76574" y="71276"/>
                      <a:pt x="102099" y="46233"/>
                    </a:cubicBezTo>
                    <a:cubicBezTo>
                      <a:pt x="130994" y="17819"/>
                      <a:pt x="132439" y="0"/>
                      <a:pt x="132439" y="0"/>
                    </a:cubicBezTo>
                    <a:lnTo>
                      <a:pt x="136774" y="481"/>
                    </a:lnTo>
                    <a:cubicBezTo>
                      <a:pt x="136774" y="1445"/>
                      <a:pt x="135329" y="20227"/>
                      <a:pt x="104988" y="50086"/>
                    </a:cubicBezTo>
                    <a:cubicBezTo>
                      <a:pt x="78982" y="75610"/>
                      <a:pt x="25043" y="102098"/>
                      <a:pt x="7706" y="110767"/>
                    </a:cubicBezTo>
                    <a:cubicBezTo>
                      <a:pt x="5298" y="111249"/>
                      <a:pt x="3371" y="112212"/>
                      <a:pt x="2408" y="1126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2059;p73">
                <a:extLst>
                  <a:ext uri="{FF2B5EF4-FFF2-40B4-BE49-F238E27FC236}">
                    <a16:creationId xmlns:a16="http://schemas.microsoft.com/office/drawing/2014/main" id="{6AF9A749-23A6-040D-C9FF-F9B884DE6B5E}"/>
                  </a:ext>
                </a:extLst>
              </p:cNvPr>
              <p:cNvSpPr/>
              <p:nvPr/>
            </p:nvSpPr>
            <p:spPr>
              <a:xfrm>
                <a:off x="5862010" y="3215620"/>
                <a:ext cx="169202" cy="126902"/>
              </a:xfrm>
              <a:custGeom>
                <a:avLst/>
                <a:gdLst/>
                <a:ahLst/>
                <a:cxnLst/>
                <a:rect l="l" t="t" r="r" b="b"/>
                <a:pathLst>
                  <a:path w="136773" h="102580" extrusionOk="0">
                    <a:moveTo>
                      <a:pt x="482" y="102580"/>
                    </a:moveTo>
                    <a:lnTo>
                      <a:pt x="0" y="98246"/>
                    </a:lnTo>
                    <a:cubicBezTo>
                      <a:pt x="482" y="98246"/>
                      <a:pt x="30822" y="94875"/>
                      <a:pt x="74648" y="65979"/>
                    </a:cubicBezTo>
                    <a:cubicBezTo>
                      <a:pt x="118473" y="37565"/>
                      <a:pt x="132439" y="482"/>
                      <a:pt x="132439" y="0"/>
                    </a:cubicBezTo>
                    <a:lnTo>
                      <a:pt x="136773" y="1445"/>
                    </a:lnTo>
                    <a:cubicBezTo>
                      <a:pt x="136292" y="2890"/>
                      <a:pt x="122326" y="39973"/>
                      <a:pt x="77537" y="69350"/>
                    </a:cubicBezTo>
                    <a:cubicBezTo>
                      <a:pt x="32267" y="98727"/>
                      <a:pt x="1926" y="102580"/>
                      <a:pt x="482" y="1025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2060;p73">
                <a:extLst>
                  <a:ext uri="{FF2B5EF4-FFF2-40B4-BE49-F238E27FC236}">
                    <a16:creationId xmlns:a16="http://schemas.microsoft.com/office/drawing/2014/main" id="{F920729C-2E27-1E16-58F7-09D743928502}"/>
                  </a:ext>
                </a:extLst>
              </p:cNvPr>
              <p:cNvSpPr/>
              <p:nvPr/>
            </p:nvSpPr>
            <p:spPr>
              <a:xfrm>
                <a:off x="5953180" y="3118506"/>
                <a:ext cx="48242" cy="60769"/>
              </a:xfrm>
              <a:custGeom>
                <a:avLst/>
                <a:gdLst/>
                <a:ahLst/>
                <a:cxnLst/>
                <a:rect l="l" t="t" r="r" b="b"/>
                <a:pathLst>
                  <a:path w="38996" h="49122" extrusionOk="0">
                    <a:moveTo>
                      <a:pt x="14436" y="49123"/>
                    </a:moveTo>
                    <a:cubicBezTo>
                      <a:pt x="12028" y="49123"/>
                      <a:pt x="8656" y="47196"/>
                      <a:pt x="5767" y="45270"/>
                    </a:cubicBezTo>
                    <a:cubicBezTo>
                      <a:pt x="951" y="40936"/>
                      <a:pt x="-976" y="35638"/>
                      <a:pt x="469" y="30341"/>
                    </a:cubicBezTo>
                    <a:cubicBezTo>
                      <a:pt x="3359" y="19264"/>
                      <a:pt x="22623" y="1927"/>
                      <a:pt x="23586" y="1445"/>
                    </a:cubicBezTo>
                    <a:lnTo>
                      <a:pt x="25031" y="0"/>
                    </a:lnTo>
                    <a:lnTo>
                      <a:pt x="38997" y="14930"/>
                    </a:lnTo>
                    <a:lnTo>
                      <a:pt x="35626" y="17819"/>
                    </a:lnTo>
                    <a:lnTo>
                      <a:pt x="24549" y="6261"/>
                    </a:lnTo>
                    <a:cubicBezTo>
                      <a:pt x="18288" y="12040"/>
                      <a:pt x="6730" y="24080"/>
                      <a:pt x="4804" y="31304"/>
                    </a:cubicBezTo>
                    <a:cubicBezTo>
                      <a:pt x="3840" y="34675"/>
                      <a:pt x="4804" y="37564"/>
                      <a:pt x="7212" y="40454"/>
                    </a:cubicBezTo>
                    <a:cubicBezTo>
                      <a:pt x="9620" y="43344"/>
                      <a:pt x="13472" y="44788"/>
                      <a:pt x="14436" y="44788"/>
                    </a:cubicBezTo>
                    <a:lnTo>
                      <a:pt x="15880" y="49123"/>
                    </a:lnTo>
                    <a:cubicBezTo>
                      <a:pt x="15399" y="49123"/>
                      <a:pt x="14917" y="49123"/>
                      <a:pt x="14436" y="491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2061;p73">
                <a:extLst>
                  <a:ext uri="{FF2B5EF4-FFF2-40B4-BE49-F238E27FC236}">
                    <a16:creationId xmlns:a16="http://schemas.microsoft.com/office/drawing/2014/main" id="{A677A029-5A88-F2CE-CDB0-5017DED679C4}"/>
                  </a:ext>
                </a:extLst>
              </p:cNvPr>
              <p:cNvSpPr/>
              <p:nvPr/>
            </p:nvSpPr>
            <p:spPr>
              <a:xfrm>
                <a:off x="5982909" y="3147700"/>
                <a:ext cx="38174" cy="58386"/>
              </a:xfrm>
              <a:custGeom>
                <a:avLst/>
                <a:gdLst/>
                <a:ahLst/>
                <a:cxnLst/>
                <a:rect l="l" t="t" r="r" b="b"/>
                <a:pathLst>
                  <a:path w="30858" h="47196" extrusionOk="0">
                    <a:moveTo>
                      <a:pt x="12077" y="47196"/>
                    </a:moveTo>
                    <a:cubicBezTo>
                      <a:pt x="8224" y="46233"/>
                      <a:pt x="1000" y="42380"/>
                      <a:pt x="37" y="31785"/>
                    </a:cubicBezTo>
                    <a:cubicBezTo>
                      <a:pt x="-927" y="19745"/>
                      <a:pt x="17374" y="2889"/>
                      <a:pt x="19301" y="1445"/>
                    </a:cubicBezTo>
                    <a:lnTo>
                      <a:pt x="21227" y="0"/>
                    </a:lnTo>
                    <a:lnTo>
                      <a:pt x="30859" y="13485"/>
                    </a:lnTo>
                    <a:lnTo>
                      <a:pt x="27006" y="16374"/>
                    </a:lnTo>
                    <a:lnTo>
                      <a:pt x="20264" y="7224"/>
                    </a:lnTo>
                    <a:cubicBezTo>
                      <a:pt x="14485" y="13003"/>
                      <a:pt x="3408" y="25043"/>
                      <a:pt x="3889" y="32267"/>
                    </a:cubicBezTo>
                    <a:cubicBezTo>
                      <a:pt x="4371" y="41899"/>
                      <a:pt x="11595" y="43344"/>
                      <a:pt x="12077" y="43344"/>
                    </a:cubicBezTo>
                    <a:lnTo>
                      <a:pt x="12077" y="471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2062;p73">
                <a:extLst>
                  <a:ext uri="{FF2B5EF4-FFF2-40B4-BE49-F238E27FC236}">
                    <a16:creationId xmlns:a16="http://schemas.microsoft.com/office/drawing/2014/main" id="{AFEC084C-724D-5DAE-224E-27D4FDA1C41F}"/>
                  </a:ext>
                </a:extLst>
              </p:cNvPr>
              <p:cNvSpPr/>
              <p:nvPr/>
            </p:nvSpPr>
            <p:spPr>
              <a:xfrm>
                <a:off x="5994220" y="3195362"/>
                <a:ext cx="36395" cy="55407"/>
              </a:xfrm>
              <a:custGeom>
                <a:avLst/>
                <a:gdLst/>
                <a:ahLst/>
                <a:cxnLst/>
                <a:rect l="l" t="t" r="r" b="b"/>
                <a:pathLst>
                  <a:path w="29420" h="44788" extrusionOk="0">
                    <a:moveTo>
                      <a:pt x="11602" y="44788"/>
                    </a:moveTo>
                    <a:cubicBezTo>
                      <a:pt x="7749" y="43825"/>
                      <a:pt x="525" y="39972"/>
                      <a:pt x="43" y="29377"/>
                    </a:cubicBezTo>
                    <a:cubicBezTo>
                      <a:pt x="-920" y="16856"/>
                      <a:pt x="14491" y="1926"/>
                      <a:pt x="14973" y="1445"/>
                    </a:cubicBezTo>
                    <a:lnTo>
                      <a:pt x="16899" y="0"/>
                    </a:lnTo>
                    <a:lnTo>
                      <a:pt x="29421" y="14448"/>
                    </a:lnTo>
                    <a:lnTo>
                      <a:pt x="26050" y="17337"/>
                    </a:lnTo>
                    <a:lnTo>
                      <a:pt x="16899" y="6742"/>
                    </a:lnTo>
                    <a:cubicBezTo>
                      <a:pt x="13046" y="10595"/>
                      <a:pt x="4378" y="21190"/>
                      <a:pt x="4859" y="29377"/>
                    </a:cubicBezTo>
                    <a:cubicBezTo>
                      <a:pt x="5341" y="39009"/>
                      <a:pt x="13046" y="40454"/>
                      <a:pt x="13046" y="40454"/>
                    </a:cubicBezTo>
                    <a:lnTo>
                      <a:pt x="11602" y="447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2063;p73">
                <a:extLst>
                  <a:ext uri="{FF2B5EF4-FFF2-40B4-BE49-F238E27FC236}">
                    <a16:creationId xmlns:a16="http://schemas.microsoft.com/office/drawing/2014/main" id="{2DC192A2-E4B6-842E-2B1B-A9CE61E1B186}"/>
                  </a:ext>
                </a:extLst>
              </p:cNvPr>
              <p:cNvSpPr/>
              <p:nvPr/>
            </p:nvSpPr>
            <p:spPr>
              <a:xfrm>
                <a:off x="5753578" y="3055353"/>
                <a:ext cx="60174" cy="43491"/>
              </a:xfrm>
              <a:custGeom>
                <a:avLst/>
                <a:gdLst/>
                <a:ahLst/>
                <a:cxnLst/>
                <a:rect l="l" t="t" r="r" b="b"/>
                <a:pathLst>
                  <a:path w="48641" h="35156" extrusionOk="0">
                    <a:moveTo>
                      <a:pt x="14929" y="35157"/>
                    </a:moveTo>
                    <a:cubicBezTo>
                      <a:pt x="5298" y="35157"/>
                      <a:pt x="963" y="28896"/>
                      <a:pt x="0" y="25525"/>
                    </a:cubicBezTo>
                    <a:lnTo>
                      <a:pt x="4334" y="24561"/>
                    </a:lnTo>
                    <a:cubicBezTo>
                      <a:pt x="4334" y="25525"/>
                      <a:pt x="6742" y="31785"/>
                      <a:pt x="17337" y="30341"/>
                    </a:cubicBezTo>
                    <a:cubicBezTo>
                      <a:pt x="27451" y="29377"/>
                      <a:pt x="38528" y="18301"/>
                      <a:pt x="42381" y="14448"/>
                    </a:cubicBezTo>
                    <a:lnTo>
                      <a:pt x="32267" y="2889"/>
                    </a:lnTo>
                    <a:lnTo>
                      <a:pt x="35638" y="0"/>
                    </a:lnTo>
                    <a:lnTo>
                      <a:pt x="48641" y="14929"/>
                    </a:lnTo>
                    <a:lnTo>
                      <a:pt x="47197" y="16374"/>
                    </a:lnTo>
                    <a:cubicBezTo>
                      <a:pt x="46715" y="16856"/>
                      <a:pt x="31785" y="33712"/>
                      <a:pt x="17819" y="35157"/>
                    </a:cubicBezTo>
                    <a:cubicBezTo>
                      <a:pt x="16856" y="35157"/>
                      <a:pt x="15893" y="35157"/>
                      <a:pt x="14929" y="35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2064;p73">
                <a:extLst>
                  <a:ext uri="{FF2B5EF4-FFF2-40B4-BE49-F238E27FC236}">
                    <a16:creationId xmlns:a16="http://schemas.microsoft.com/office/drawing/2014/main" id="{989E4142-74C2-506D-B193-7689337E18E2}"/>
                  </a:ext>
                </a:extLst>
              </p:cNvPr>
              <p:cNvSpPr/>
              <p:nvPr/>
            </p:nvSpPr>
            <p:spPr>
              <a:xfrm>
                <a:off x="6009487" y="3229918"/>
                <a:ext cx="24109" cy="47662"/>
              </a:xfrm>
              <a:custGeom>
                <a:avLst/>
                <a:gdLst/>
                <a:ahLst/>
                <a:cxnLst/>
                <a:rect l="l" t="t" r="r" b="b"/>
                <a:pathLst>
                  <a:path w="19488" h="38527" extrusionOk="0">
                    <a:moveTo>
                      <a:pt x="7448" y="38528"/>
                    </a:moveTo>
                    <a:cubicBezTo>
                      <a:pt x="6967" y="38528"/>
                      <a:pt x="2151" y="36120"/>
                      <a:pt x="225" y="27451"/>
                    </a:cubicBezTo>
                    <a:cubicBezTo>
                      <a:pt x="-1702" y="18782"/>
                      <a:pt x="9375" y="3853"/>
                      <a:pt x="10338" y="1927"/>
                    </a:cubicBezTo>
                    <a:lnTo>
                      <a:pt x="11783" y="0"/>
                    </a:lnTo>
                    <a:lnTo>
                      <a:pt x="19488" y="6742"/>
                    </a:lnTo>
                    <a:lnTo>
                      <a:pt x="16599" y="10113"/>
                    </a:lnTo>
                    <a:lnTo>
                      <a:pt x="12264" y="6261"/>
                    </a:lnTo>
                    <a:cubicBezTo>
                      <a:pt x="8412" y="12040"/>
                      <a:pt x="3114" y="21672"/>
                      <a:pt x="4077" y="26006"/>
                    </a:cubicBezTo>
                    <a:cubicBezTo>
                      <a:pt x="5522" y="32267"/>
                      <a:pt x="8412" y="33712"/>
                      <a:pt x="8412" y="33712"/>
                    </a:cubicBezTo>
                    <a:lnTo>
                      <a:pt x="7448" y="385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2065;p73">
                <a:extLst>
                  <a:ext uri="{FF2B5EF4-FFF2-40B4-BE49-F238E27FC236}">
                    <a16:creationId xmlns:a16="http://schemas.microsoft.com/office/drawing/2014/main" id="{65E2F895-631F-3FFE-CB55-8CCC7108E293}"/>
                  </a:ext>
                </a:extLst>
              </p:cNvPr>
              <p:cNvSpPr/>
              <p:nvPr/>
            </p:nvSpPr>
            <p:spPr>
              <a:xfrm>
                <a:off x="5772643" y="2583493"/>
                <a:ext cx="302061" cy="82511"/>
              </a:xfrm>
              <a:custGeom>
                <a:avLst/>
                <a:gdLst/>
                <a:ahLst/>
                <a:cxnLst/>
                <a:rect l="l" t="t" r="r" b="b"/>
                <a:pathLst>
                  <a:path w="244169" h="66697" extrusionOk="0">
                    <a:moveTo>
                      <a:pt x="192639" y="24561"/>
                    </a:moveTo>
                    <a:lnTo>
                      <a:pt x="244170" y="37564"/>
                    </a:lnTo>
                    <a:cubicBezTo>
                      <a:pt x="244170" y="37564"/>
                      <a:pt x="201307" y="76092"/>
                      <a:pt x="117510" y="64534"/>
                    </a:cubicBezTo>
                    <a:cubicBezTo>
                      <a:pt x="33712" y="52976"/>
                      <a:pt x="0" y="0"/>
                      <a:pt x="0" y="0"/>
                    </a:cubicBezTo>
                    <a:lnTo>
                      <a:pt x="67905" y="2408"/>
                    </a:lnTo>
                    <a:lnTo>
                      <a:pt x="192639" y="24561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2066;p73">
                <a:extLst>
                  <a:ext uri="{FF2B5EF4-FFF2-40B4-BE49-F238E27FC236}">
                    <a16:creationId xmlns:a16="http://schemas.microsoft.com/office/drawing/2014/main" id="{843C0133-3049-7A4C-5D57-0E4740875DBD}"/>
                  </a:ext>
                </a:extLst>
              </p:cNvPr>
              <p:cNvSpPr/>
              <p:nvPr/>
            </p:nvSpPr>
            <p:spPr>
              <a:xfrm>
                <a:off x="5098881" y="3310349"/>
                <a:ext cx="618353" cy="641415"/>
              </a:xfrm>
              <a:custGeom>
                <a:avLst/>
                <a:gdLst/>
                <a:ahLst/>
                <a:cxnLst/>
                <a:rect l="l" t="t" r="r" b="b"/>
                <a:pathLst>
                  <a:path w="499841" h="518483" extrusionOk="0">
                    <a:moveTo>
                      <a:pt x="499842" y="174820"/>
                    </a:moveTo>
                    <a:lnTo>
                      <a:pt x="323096" y="0"/>
                    </a:lnTo>
                    <a:lnTo>
                      <a:pt x="426" y="217200"/>
                    </a:lnTo>
                    <a:cubicBezTo>
                      <a:pt x="426" y="217200"/>
                      <a:pt x="-12096" y="471965"/>
                      <a:pt x="98672" y="511456"/>
                    </a:cubicBezTo>
                    <a:cubicBezTo>
                      <a:pt x="277826" y="575990"/>
                      <a:pt x="499842" y="174820"/>
                      <a:pt x="499842" y="174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2067;p73">
                <a:extLst>
                  <a:ext uri="{FF2B5EF4-FFF2-40B4-BE49-F238E27FC236}">
                    <a16:creationId xmlns:a16="http://schemas.microsoft.com/office/drawing/2014/main" id="{C2C93B61-6391-536F-F2B3-0AA7DBD2B73E}"/>
                  </a:ext>
                </a:extLst>
              </p:cNvPr>
              <p:cNvSpPr/>
              <p:nvPr/>
            </p:nvSpPr>
            <p:spPr>
              <a:xfrm>
                <a:off x="6129444" y="3232302"/>
                <a:ext cx="421385" cy="689936"/>
              </a:xfrm>
              <a:custGeom>
                <a:avLst/>
                <a:gdLst/>
                <a:ahLst/>
                <a:cxnLst/>
                <a:rect l="l" t="t" r="r" b="b"/>
                <a:pathLst>
                  <a:path w="340623" h="557704" extrusionOk="0">
                    <a:moveTo>
                      <a:pt x="263974" y="0"/>
                    </a:moveTo>
                    <a:lnTo>
                      <a:pt x="59" y="31304"/>
                    </a:lnTo>
                    <a:cubicBezTo>
                      <a:pt x="59" y="31304"/>
                      <a:pt x="-2349" y="194083"/>
                      <a:pt x="23657" y="327486"/>
                    </a:cubicBezTo>
                    <a:cubicBezTo>
                      <a:pt x="49663" y="460888"/>
                      <a:pt x="123829" y="559134"/>
                      <a:pt x="237004" y="557689"/>
                    </a:cubicBezTo>
                    <a:cubicBezTo>
                      <a:pt x="237004" y="557689"/>
                      <a:pt x="305391" y="559134"/>
                      <a:pt x="335250" y="506640"/>
                    </a:cubicBezTo>
                    <a:cubicBezTo>
                      <a:pt x="364628" y="454627"/>
                      <a:pt x="263974" y="0"/>
                      <a:pt x="2639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2068;p73">
                <a:extLst>
                  <a:ext uri="{FF2B5EF4-FFF2-40B4-BE49-F238E27FC236}">
                    <a16:creationId xmlns:a16="http://schemas.microsoft.com/office/drawing/2014/main" id="{60D7D3E9-9B67-B113-58CA-4C8BD77DB213}"/>
                  </a:ext>
                </a:extLst>
              </p:cNvPr>
              <p:cNvSpPr/>
              <p:nvPr/>
            </p:nvSpPr>
            <p:spPr>
              <a:xfrm>
                <a:off x="5764212" y="2572000"/>
                <a:ext cx="310738" cy="106785"/>
              </a:xfrm>
              <a:custGeom>
                <a:avLst/>
                <a:gdLst/>
                <a:ahLst/>
                <a:cxnLst/>
                <a:rect l="l" t="t" r="r" b="b"/>
                <a:pathLst>
                  <a:path w="251183" h="86319" extrusionOk="0">
                    <a:moveTo>
                      <a:pt x="233165" y="42521"/>
                    </a:moveTo>
                    <a:cubicBezTo>
                      <a:pt x="233165" y="42521"/>
                      <a:pt x="253392" y="30481"/>
                      <a:pt x="250984" y="46855"/>
                    </a:cubicBezTo>
                    <a:cubicBezTo>
                      <a:pt x="248576" y="63711"/>
                      <a:pt x="192711" y="96942"/>
                      <a:pt x="119508" y="82975"/>
                    </a:cubicBezTo>
                    <a:cubicBezTo>
                      <a:pt x="46305" y="69490"/>
                      <a:pt x="1517" y="22775"/>
                      <a:pt x="72" y="8328"/>
                    </a:cubicBezTo>
                    <a:cubicBezTo>
                      <a:pt x="-1373" y="-5639"/>
                      <a:pt x="19336" y="140"/>
                      <a:pt x="26078" y="9772"/>
                    </a:cubicBezTo>
                    <a:cubicBezTo>
                      <a:pt x="26078" y="9772"/>
                      <a:pt x="68459" y="55043"/>
                      <a:pt x="119026" y="62267"/>
                    </a:cubicBezTo>
                    <a:cubicBezTo>
                      <a:pt x="169594" y="69490"/>
                      <a:pt x="209085" y="57451"/>
                      <a:pt x="233165" y="425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2069;p73">
                <a:extLst>
                  <a:ext uri="{FF2B5EF4-FFF2-40B4-BE49-F238E27FC236}">
                    <a16:creationId xmlns:a16="http://schemas.microsoft.com/office/drawing/2014/main" id="{5A622B1F-6425-E411-850B-A5B2D1440BE4}"/>
                  </a:ext>
                </a:extLst>
              </p:cNvPr>
              <p:cNvSpPr/>
              <p:nvPr/>
            </p:nvSpPr>
            <p:spPr>
              <a:xfrm>
                <a:off x="5470548" y="3286858"/>
                <a:ext cx="268240" cy="262645"/>
              </a:xfrm>
              <a:custGeom>
                <a:avLst/>
                <a:gdLst/>
                <a:ahLst/>
                <a:cxnLst/>
                <a:rect l="l" t="t" r="r" b="b"/>
                <a:pathLst>
                  <a:path w="216830" h="212307" extrusionOk="0">
                    <a:moveTo>
                      <a:pt x="210484" y="188511"/>
                    </a:moveTo>
                    <a:cubicBezTo>
                      <a:pt x="210484" y="188511"/>
                      <a:pt x="30848" y="6467"/>
                      <a:pt x="17845" y="1170"/>
                    </a:cubicBezTo>
                    <a:cubicBezTo>
                      <a:pt x="4842" y="-4128"/>
                      <a:pt x="-7680" y="9357"/>
                      <a:pt x="5805" y="25731"/>
                    </a:cubicBezTo>
                    <a:cubicBezTo>
                      <a:pt x="19290" y="42105"/>
                      <a:pt x="187849" y="205848"/>
                      <a:pt x="203741" y="211146"/>
                    </a:cubicBezTo>
                    <a:cubicBezTo>
                      <a:pt x="220116" y="217407"/>
                      <a:pt x="219634" y="196698"/>
                      <a:pt x="210484" y="1885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2070;p73">
                <a:extLst>
                  <a:ext uri="{FF2B5EF4-FFF2-40B4-BE49-F238E27FC236}">
                    <a16:creationId xmlns:a16="http://schemas.microsoft.com/office/drawing/2014/main" id="{E13B0146-6D9E-4ACA-781B-EE95E8C01895}"/>
                  </a:ext>
                </a:extLst>
              </p:cNvPr>
              <p:cNvSpPr/>
              <p:nvPr/>
            </p:nvSpPr>
            <p:spPr>
              <a:xfrm>
                <a:off x="5143495" y="3317499"/>
                <a:ext cx="334233" cy="297295"/>
              </a:xfrm>
              <a:custGeom>
                <a:avLst/>
                <a:gdLst/>
                <a:ahLst/>
                <a:cxnLst/>
                <a:rect l="l" t="t" r="r" b="b"/>
                <a:pathLst>
                  <a:path w="270175" h="240316" extrusionOk="0">
                    <a:moveTo>
                      <a:pt x="2890" y="240317"/>
                    </a:moveTo>
                    <a:lnTo>
                      <a:pt x="0" y="236946"/>
                    </a:lnTo>
                    <a:cubicBezTo>
                      <a:pt x="42862" y="195528"/>
                      <a:pt x="264878" y="1926"/>
                      <a:pt x="267286" y="0"/>
                    </a:cubicBezTo>
                    <a:lnTo>
                      <a:pt x="270176" y="3371"/>
                    </a:lnTo>
                    <a:cubicBezTo>
                      <a:pt x="267768" y="5779"/>
                      <a:pt x="45752" y="198899"/>
                      <a:pt x="2890" y="240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2071;p73">
                <a:extLst>
                  <a:ext uri="{FF2B5EF4-FFF2-40B4-BE49-F238E27FC236}">
                    <a16:creationId xmlns:a16="http://schemas.microsoft.com/office/drawing/2014/main" id="{CDA3A87C-ADBC-33BC-C121-3215427F8906}"/>
                  </a:ext>
                </a:extLst>
              </p:cNvPr>
              <p:cNvSpPr/>
              <p:nvPr/>
            </p:nvSpPr>
            <p:spPr>
              <a:xfrm>
                <a:off x="6105899" y="3212517"/>
                <a:ext cx="374552" cy="70370"/>
              </a:xfrm>
              <a:custGeom>
                <a:avLst/>
                <a:gdLst/>
                <a:ahLst/>
                <a:cxnLst/>
                <a:rect l="l" t="t" r="r" b="b"/>
                <a:pathLst>
                  <a:path w="302766" h="56883" extrusionOk="0">
                    <a:moveTo>
                      <a:pt x="295528" y="24661"/>
                    </a:moveTo>
                    <a:cubicBezTo>
                      <a:pt x="295528" y="24661"/>
                      <a:pt x="17165" y="61263"/>
                      <a:pt x="7533" y="56447"/>
                    </a:cubicBezTo>
                    <a:cubicBezTo>
                      <a:pt x="-2099" y="51631"/>
                      <a:pt x="-4025" y="41036"/>
                      <a:pt x="10904" y="32849"/>
                    </a:cubicBezTo>
                    <a:cubicBezTo>
                      <a:pt x="25834" y="24661"/>
                      <a:pt x="278190" y="-1826"/>
                      <a:pt x="292157" y="100"/>
                    </a:cubicBezTo>
                    <a:cubicBezTo>
                      <a:pt x="305160" y="2026"/>
                      <a:pt x="306123" y="19364"/>
                      <a:pt x="295528" y="246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2072;p73">
                <a:extLst>
                  <a:ext uri="{FF2B5EF4-FFF2-40B4-BE49-F238E27FC236}">
                    <a16:creationId xmlns:a16="http://schemas.microsoft.com/office/drawing/2014/main" id="{2235276C-CBBD-77F8-69BF-5020BCBA5953}"/>
                  </a:ext>
                </a:extLst>
              </p:cNvPr>
              <p:cNvSpPr/>
              <p:nvPr/>
            </p:nvSpPr>
            <p:spPr>
              <a:xfrm>
                <a:off x="6127134" y="3282348"/>
                <a:ext cx="18469" cy="209716"/>
              </a:xfrm>
              <a:custGeom>
                <a:avLst/>
                <a:gdLst/>
                <a:ahLst/>
                <a:cxnLst/>
                <a:rect l="l" t="t" r="r" b="b"/>
                <a:pathLst>
                  <a:path w="14929" h="169522" extrusionOk="0">
                    <a:moveTo>
                      <a:pt x="10595" y="169522"/>
                    </a:moveTo>
                    <a:cubicBezTo>
                      <a:pt x="5298" y="147369"/>
                      <a:pt x="0" y="5779"/>
                      <a:pt x="0" y="0"/>
                    </a:cubicBezTo>
                    <a:lnTo>
                      <a:pt x="4334" y="0"/>
                    </a:lnTo>
                    <a:cubicBezTo>
                      <a:pt x="4334" y="1445"/>
                      <a:pt x="9632" y="146887"/>
                      <a:pt x="14929" y="168559"/>
                    </a:cubicBezTo>
                    <a:lnTo>
                      <a:pt x="10595" y="1695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2073;p73">
                <a:extLst>
                  <a:ext uri="{FF2B5EF4-FFF2-40B4-BE49-F238E27FC236}">
                    <a16:creationId xmlns:a16="http://schemas.microsoft.com/office/drawing/2014/main" id="{D0B86AE3-8228-A21A-01EA-73CFB1E52DB6}"/>
                  </a:ext>
                </a:extLst>
              </p:cNvPr>
              <p:cNvSpPr/>
              <p:nvPr/>
            </p:nvSpPr>
            <p:spPr>
              <a:xfrm>
                <a:off x="6464348" y="3241834"/>
                <a:ext cx="80462" cy="504628"/>
              </a:xfrm>
              <a:custGeom>
                <a:avLst/>
                <a:gdLst/>
                <a:ahLst/>
                <a:cxnLst/>
                <a:rect l="l" t="t" r="r" b="b"/>
                <a:pathLst>
                  <a:path w="65041" h="407912" extrusionOk="0">
                    <a:moveTo>
                      <a:pt x="65016" y="407913"/>
                    </a:moveTo>
                    <a:lnTo>
                      <a:pt x="60681" y="407913"/>
                    </a:lnTo>
                    <a:cubicBezTo>
                      <a:pt x="62126" y="345787"/>
                      <a:pt x="482" y="4816"/>
                      <a:pt x="0" y="963"/>
                    </a:cubicBezTo>
                    <a:lnTo>
                      <a:pt x="4334" y="0"/>
                    </a:lnTo>
                    <a:cubicBezTo>
                      <a:pt x="6742" y="13966"/>
                      <a:pt x="66460" y="345305"/>
                      <a:pt x="65016" y="4079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2074;p73">
                <a:extLst>
                  <a:ext uri="{FF2B5EF4-FFF2-40B4-BE49-F238E27FC236}">
                    <a16:creationId xmlns:a16="http://schemas.microsoft.com/office/drawing/2014/main" id="{DF578CFE-BDF3-6238-15EF-57D04E78F96F}"/>
                  </a:ext>
                </a:extLst>
              </p:cNvPr>
              <p:cNvSpPr/>
              <p:nvPr/>
            </p:nvSpPr>
            <p:spPr>
              <a:xfrm>
                <a:off x="6046703" y="2244493"/>
                <a:ext cx="26809" cy="33960"/>
              </a:xfrm>
              <a:custGeom>
                <a:avLst/>
                <a:gdLst/>
                <a:ahLst/>
                <a:cxnLst/>
                <a:rect l="l" t="t" r="r" b="b"/>
                <a:pathLst>
                  <a:path w="21671" h="27451" extrusionOk="0">
                    <a:moveTo>
                      <a:pt x="4334" y="27451"/>
                    </a:moveTo>
                    <a:lnTo>
                      <a:pt x="0" y="25525"/>
                    </a:lnTo>
                    <a:cubicBezTo>
                      <a:pt x="5298" y="13485"/>
                      <a:pt x="17819" y="482"/>
                      <a:pt x="18301" y="0"/>
                    </a:cubicBezTo>
                    <a:lnTo>
                      <a:pt x="21672" y="2890"/>
                    </a:lnTo>
                    <a:cubicBezTo>
                      <a:pt x="21190" y="3371"/>
                      <a:pt x="9150" y="15893"/>
                      <a:pt x="4334" y="274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2075;p73">
                <a:extLst>
                  <a:ext uri="{FF2B5EF4-FFF2-40B4-BE49-F238E27FC236}">
                    <a16:creationId xmlns:a16="http://schemas.microsoft.com/office/drawing/2014/main" id="{1FD307C6-05E3-B343-59CB-57D77E670650}"/>
                  </a:ext>
                </a:extLst>
              </p:cNvPr>
              <p:cNvSpPr/>
              <p:nvPr/>
            </p:nvSpPr>
            <p:spPr>
              <a:xfrm rot="-4986361">
                <a:off x="5590048" y="3940876"/>
                <a:ext cx="791592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640051" h="4334" extrusionOk="0">
                    <a:moveTo>
                      <a:pt x="0" y="0"/>
                    </a:moveTo>
                    <a:lnTo>
                      <a:pt x="640051" y="0"/>
                    </a:lnTo>
                    <a:lnTo>
                      <a:pt x="640051" y="4335"/>
                    </a:lnTo>
                    <a:lnTo>
                      <a:pt x="0" y="43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2076;p73">
                <a:extLst>
                  <a:ext uri="{FF2B5EF4-FFF2-40B4-BE49-F238E27FC236}">
                    <a16:creationId xmlns:a16="http://schemas.microsoft.com/office/drawing/2014/main" id="{FB00129B-867C-9FD4-1A5D-EDC85983672F}"/>
                  </a:ext>
                </a:extLst>
              </p:cNvPr>
              <p:cNvSpPr/>
              <p:nvPr/>
            </p:nvSpPr>
            <p:spPr>
              <a:xfrm rot="-921333">
                <a:off x="5911989" y="2767235"/>
                <a:ext cx="5365" cy="344624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278372" extrusionOk="0">
                    <a:moveTo>
                      <a:pt x="0" y="0"/>
                    </a:moveTo>
                    <a:lnTo>
                      <a:pt x="4334" y="0"/>
                    </a:lnTo>
                    <a:lnTo>
                      <a:pt x="4334" y="278372"/>
                    </a:lnTo>
                    <a:lnTo>
                      <a:pt x="0" y="2783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2077;p73">
                <a:extLst>
                  <a:ext uri="{FF2B5EF4-FFF2-40B4-BE49-F238E27FC236}">
                    <a16:creationId xmlns:a16="http://schemas.microsoft.com/office/drawing/2014/main" id="{7459B004-C315-745D-067B-3ABB88597841}"/>
                  </a:ext>
                </a:extLst>
              </p:cNvPr>
              <p:cNvSpPr/>
              <p:nvPr/>
            </p:nvSpPr>
            <p:spPr>
              <a:xfrm rot="-806735">
                <a:off x="5537826" y="2883344"/>
                <a:ext cx="331222" cy="5361"/>
              </a:xfrm>
              <a:custGeom>
                <a:avLst/>
                <a:gdLst/>
                <a:ahLst/>
                <a:cxnLst/>
                <a:rect l="l" t="t" r="r" b="b"/>
                <a:pathLst>
                  <a:path w="267766" h="4334" extrusionOk="0">
                    <a:moveTo>
                      <a:pt x="0" y="0"/>
                    </a:moveTo>
                    <a:lnTo>
                      <a:pt x="267767" y="0"/>
                    </a:lnTo>
                    <a:lnTo>
                      <a:pt x="267767" y="4334"/>
                    </a:lnTo>
                    <a:lnTo>
                      <a:pt x="0" y="4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2078;p73">
                <a:extLst>
                  <a:ext uri="{FF2B5EF4-FFF2-40B4-BE49-F238E27FC236}">
                    <a16:creationId xmlns:a16="http://schemas.microsoft.com/office/drawing/2014/main" id="{A63305E2-F3A3-39F9-4B54-50292F941393}"/>
                  </a:ext>
                </a:extLst>
              </p:cNvPr>
              <p:cNvSpPr/>
              <p:nvPr/>
            </p:nvSpPr>
            <p:spPr>
              <a:xfrm rot="-779677">
                <a:off x="5549737" y="2932597"/>
                <a:ext cx="326703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263923" h="4334" extrusionOk="0">
                    <a:moveTo>
                      <a:pt x="0" y="0"/>
                    </a:moveTo>
                    <a:lnTo>
                      <a:pt x="263924" y="0"/>
                    </a:lnTo>
                    <a:lnTo>
                      <a:pt x="263924" y="4335"/>
                    </a:lnTo>
                    <a:lnTo>
                      <a:pt x="0" y="43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2079;p73">
                <a:extLst>
                  <a:ext uri="{FF2B5EF4-FFF2-40B4-BE49-F238E27FC236}">
                    <a16:creationId xmlns:a16="http://schemas.microsoft.com/office/drawing/2014/main" id="{2F66E53F-95A5-194F-67C9-6E53B43339ED}"/>
                  </a:ext>
                </a:extLst>
              </p:cNvPr>
              <p:cNvSpPr/>
              <p:nvPr/>
            </p:nvSpPr>
            <p:spPr>
              <a:xfrm rot="-735886">
                <a:off x="5561342" y="2985740"/>
                <a:ext cx="326001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263433" h="4334" extrusionOk="0">
                    <a:moveTo>
                      <a:pt x="0" y="0"/>
                    </a:moveTo>
                    <a:lnTo>
                      <a:pt x="263434" y="0"/>
                    </a:lnTo>
                    <a:lnTo>
                      <a:pt x="263434" y="4334"/>
                    </a:lnTo>
                    <a:lnTo>
                      <a:pt x="0" y="4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2080;p73">
                <a:extLst>
                  <a:ext uri="{FF2B5EF4-FFF2-40B4-BE49-F238E27FC236}">
                    <a16:creationId xmlns:a16="http://schemas.microsoft.com/office/drawing/2014/main" id="{BE982613-C82C-0142-6A8A-83B02F214AC1}"/>
                  </a:ext>
                </a:extLst>
              </p:cNvPr>
              <p:cNvSpPr/>
              <p:nvPr/>
            </p:nvSpPr>
            <p:spPr>
              <a:xfrm rot="-754528">
                <a:off x="5575294" y="3038522"/>
                <a:ext cx="322571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261018" h="4334" extrusionOk="0">
                    <a:moveTo>
                      <a:pt x="0" y="0"/>
                    </a:moveTo>
                    <a:lnTo>
                      <a:pt x="261019" y="0"/>
                    </a:lnTo>
                    <a:lnTo>
                      <a:pt x="261019" y="4334"/>
                    </a:lnTo>
                    <a:lnTo>
                      <a:pt x="0" y="4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6" name="Google Shape;1717;p66">
            <a:extLst>
              <a:ext uri="{FF2B5EF4-FFF2-40B4-BE49-F238E27FC236}">
                <a16:creationId xmlns:a16="http://schemas.microsoft.com/office/drawing/2014/main" id="{3533738B-23E8-50A1-1D96-07D65C84F033}"/>
              </a:ext>
            </a:extLst>
          </p:cNvPr>
          <p:cNvSpPr txBox="1">
            <a:spLocks/>
          </p:cNvSpPr>
          <p:nvPr/>
        </p:nvSpPr>
        <p:spPr>
          <a:xfrm>
            <a:off x="576150" y="888470"/>
            <a:ext cx="978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6000"/>
              <a:buFont typeface="Onest SemiBold"/>
              <a:buNone/>
              <a:defRPr sz="4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algn="ctr">
              <a:buClr>
                <a:schemeClr val="lt1"/>
              </a:buClr>
              <a:buSzPts val="6000"/>
              <a:buFont typeface="Onest SemiBold"/>
              <a:buNone/>
              <a:defRPr sz="6000">
                <a:solidFill>
                  <a:schemeClr val="lt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pPr algn="l"/>
            <a:r>
              <a:rPr lang="en" dirty="0"/>
              <a:t>06</a:t>
            </a:r>
          </a:p>
        </p:txBody>
      </p:sp>
      <p:sp>
        <p:nvSpPr>
          <p:cNvPr id="167" name="Google Shape;1716;p66">
            <a:extLst>
              <a:ext uri="{FF2B5EF4-FFF2-40B4-BE49-F238E27FC236}">
                <a16:creationId xmlns:a16="http://schemas.microsoft.com/office/drawing/2014/main" id="{5928FD71-3747-77BB-4173-A8192A0D8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150" y="1537970"/>
            <a:ext cx="4265400" cy="148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buSzPts val="3600"/>
            </a:pPr>
            <a:r>
              <a:rPr lang="en-US" sz="4200" dirty="0">
                <a:latin typeface="Onest SemiBold"/>
                <a:sym typeface="Onest SemiBold"/>
              </a:rPr>
              <a:t>Experiments &amp; Results</a:t>
            </a:r>
            <a:endParaRPr sz="4200" dirty="0">
              <a:latin typeface="Onest SemiBold"/>
              <a:sym typeface="Onest SemiBold"/>
            </a:endParaRPr>
          </a:p>
        </p:txBody>
      </p:sp>
      <p:sp>
        <p:nvSpPr>
          <p:cNvPr id="168" name="Google Shape;257;p39">
            <a:extLst>
              <a:ext uri="{FF2B5EF4-FFF2-40B4-BE49-F238E27FC236}">
                <a16:creationId xmlns:a16="http://schemas.microsoft.com/office/drawing/2014/main" id="{4B0FE54D-EE9C-BF50-8E24-501E929D9BC0}"/>
              </a:ext>
            </a:extLst>
          </p:cNvPr>
          <p:cNvSpPr/>
          <p:nvPr/>
        </p:nvSpPr>
        <p:spPr>
          <a:xfrm>
            <a:off x="7704244" y="-1286509"/>
            <a:ext cx="2500153" cy="2120835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257;p39">
            <a:extLst>
              <a:ext uri="{FF2B5EF4-FFF2-40B4-BE49-F238E27FC236}">
                <a16:creationId xmlns:a16="http://schemas.microsoft.com/office/drawing/2014/main" id="{D5A066B1-09E4-79D7-7D47-7E0418C2DA66}"/>
              </a:ext>
            </a:extLst>
          </p:cNvPr>
          <p:cNvSpPr/>
          <p:nvPr/>
        </p:nvSpPr>
        <p:spPr>
          <a:xfrm>
            <a:off x="-1664175" y="3424917"/>
            <a:ext cx="2500153" cy="2120835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31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Diverse Model Approaches</a:t>
            </a:r>
          </a:p>
        </p:txBody>
      </p:sp>
      <p:sp>
        <p:nvSpPr>
          <p:cNvPr id="1688" name="Google Shape;1688;p64"/>
          <p:cNvSpPr txBox="1">
            <a:spLocks noGrp="1"/>
          </p:cNvSpPr>
          <p:nvPr>
            <p:ph type="title" idx="4294967295"/>
          </p:nvPr>
        </p:nvSpPr>
        <p:spPr>
          <a:xfrm>
            <a:off x="1082038" y="4463168"/>
            <a:ext cx="1223477" cy="3218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Text Transformer</a:t>
            </a:r>
            <a:endParaRPr sz="1100" dirty="0"/>
          </a:p>
        </p:txBody>
      </p:sp>
      <p:sp>
        <p:nvSpPr>
          <p:cNvPr id="1690" name="Google Shape;1690;p64"/>
          <p:cNvSpPr txBox="1">
            <a:spLocks noGrp="1"/>
          </p:cNvSpPr>
          <p:nvPr>
            <p:ph type="title" idx="4294967295"/>
          </p:nvPr>
        </p:nvSpPr>
        <p:spPr>
          <a:xfrm>
            <a:off x="3130975" y="4379213"/>
            <a:ext cx="1223476" cy="405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100" dirty="0"/>
              <a:t>Multiclass Image Model</a:t>
            </a:r>
            <a:endParaRPr sz="1100" dirty="0"/>
          </a:p>
        </p:txBody>
      </p:sp>
      <p:sp>
        <p:nvSpPr>
          <p:cNvPr id="1691" name="Google Shape;1691;p64"/>
          <p:cNvSpPr txBox="1">
            <a:spLocks noGrp="1"/>
          </p:cNvSpPr>
          <p:nvPr>
            <p:ph type="subTitle" idx="4294967295"/>
          </p:nvPr>
        </p:nvSpPr>
        <p:spPr>
          <a:xfrm>
            <a:off x="4661812" y="1705854"/>
            <a:ext cx="4036514" cy="1951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altLang="zh-C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Tried different traditional, modern and deep learning approaches.</a:t>
            </a:r>
          </a:p>
          <a:p>
            <a:pPr marL="285750" indent="-285750"/>
            <a:r>
              <a:rPr lang="en-US" altLang="zh-C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Applied suitable </a:t>
            </a:r>
            <a:r>
              <a:rPr lang="en-US" altLang="zh-CN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preprocessing</a:t>
            </a:r>
            <a:r>
              <a:rPr lang="en-US" altLang="zh-C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techniques foreach model to enhance it.</a:t>
            </a:r>
          </a:p>
          <a:p>
            <a:pPr marL="285750" indent="-285750"/>
            <a:r>
              <a:rPr lang="en-US" altLang="zh-C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Applied </a:t>
            </a:r>
            <a:r>
              <a:rPr lang="en-US" altLang="zh-CN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hyperparameter tunning </a:t>
            </a:r>
            <a:r>
              <a:rPr lang="en-US" altLang="zh-C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to improve models' performance.</a:t>
            </a:r>
          </a:p>
          <a:p>
            <a:pPr marL="285750" indent="-285750"/>
            <a:r>
              <a:rPr lang="en-US" altLang="zh-CN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Documented</a:t>
            </a:r>
            <a:r>
              <a:rPr lang="en-US" altLang="zh-C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 panose="00000500000000000000" charset="0"/>
              </a:rPr>
              <a:t> each experiment.</a:t>
            </a:r>
          </a:p>
        </p:txBody>
      </p:sp>
      <p:sp>
        <p:nvSpPr>
          <p:cNvPr id="1692" name="Google Shape;1692;p64"/>
          <p:cNvSpPr txBox="1">
            <a:spLocks noGrp="1"/>
          </p:cNvSpPr>
          <p:nvPr>
            <p:ph type="title" idx="4294967295"/>
          </p:nvPr>
        </p:nvSpPr>
        <p:spPr>
          <a:xfrm>
            <a:off x="2091999" y="4277260"/>
            <a:ext cx="1223476" cy="507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100" dirty="0"/>
              <a:t>Binary Image Model</a:t>
            </a:r>
            <a:endParaRPr sz="1100" dirty="0"/>
          </a:p>
        </p:txBody>
      </p:sp>
      <p:sp>
        <p:nvSpPr>
          <p:cNvPr id="1696" name="Google Shape;1696;p64"/>
          <p:cNvSpPr/>
          <p:nvPr/>
        </p:nvSpPr>
        <p:spPr>
          <a:xfrm>
            <a:off x="1554325" y="3957775"/>
            <a:ext cx="252300" cy="25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97" name="Google Shape;1697;p64"/>
          <p:cNvSpPr/>
          <p:nvPr/>
        </p:nvSpPr>
        <p:spPr>
          <a:xfrm>
            <a:off x="3550663" y="3957775"/>
            <a:ext cx="2523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98" name="Google Shape;1698;p64"/>
          <p:cNvSpPr/>
          <p:nvPr/>
        </p:nvSpPr>
        <p:spPr>
          <a:xfrm>
            <a:off x="2542301" y="3957775"/>
            <a:ext cx="252300" cy="252300"/>
          </a:xfrm>
          <a:prstGeom prst="ellipse">
            <a:avLst/>
          </a:prstGeom>
          <a:solidFill>
            <a:srgbClr val="00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7E241FB-80B6-AE39-9F7B-7395698FE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32" y="1386025"/>
            <a:ext cx="360441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90;p64">
            <a:extLst>
              <a:ext uri="{FF2B5EF4-FFF2-40B4-BE49-F238E27FC236}">
                <a16:creationId xmlns:a16="http://schemas.microsoft.com/office/drawing/2014/main" id="{6953C9EC-5E0A-4A1A-B3C4-D12717A76B34}"/>
              </a:ext>
            </a:extLst>
          </p:cNvPr>
          <p:cNvSpPr txBox="1">
            <a:spLocks/>
          </p:cNvSpPr>
          <p:nvPr/>
        </p:nvSpPr>
        <p:spPr>
          <a:xfrm rot="16200000">
            <a:off x="-54590" y="2378866"/>
            <a:ext cx="1223476" cy="38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1100" dirty="0"/>
              <a:t>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07D86-1A88-7A4A-4809-9CFA9B6C30C5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974307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1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1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1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1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6" grpId="0"/>
      <p:bldP spid="1688" grpId="0"/>
      <p:bldP spid="1690" grpId="0"/>
      <p:bldP spid="1691" grpId="0" build="p"/>
      <p:bldP spid="1692" grpId="0"/>
      <p:bldP spid="1696" grpId="0" animBg="1"/>
      <p:bldP spid="1697" grpId="0" animBg="1"/>
      <p:bldP spid="1698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6;p64">
            <a:extLst>
              <a:ext uri="{FF2B5EF4-FFF2-40B4-BE49-F238E27FC236}">
                <a16:creationId xmlns:a16="http://schemas.microsoft.com/office/drawing/2014/main" id="{2F285649-1998-9D25-0E36-690D95954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8097"/>
            <a:ext cx="7704000" cy="679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Binary Text Models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F1F541-7B6F-B162-80EE-DDB0221DD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335685"/>
              </p:ext>
            </p:extLst>
          </p:nvPr>
        </p:nvGraphicFramePr>
        <p:xfrm>
          <a:off x="304801" y="1428750"/>
          <a:ext cx="8610599" cy="2575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678">
                  <a:extLst>
                    <a:ext uri="{9D8B030D-6E8A-4147-A177-3AD203B41FA5}">
                      <a16:colId xmlns:a16="http://schemas.microsoft.com/office/drawing/2014/main" val="3756105942"/>
                    </a:ext>
                  </a:extLst>
                </a:gridCol>
                <a:gridCol w="1028131">
                  <a:extLst>
                    <a:ext uri="{9D8B030D-6E8A-4147-A177-3AD203B41FA5}">
                      <a16:colId xmlns:a16="http://schemas.microsoft.com/office/drawing/2014/main" val="2473915746"/>
                    </a:ext>
                  </a:extLst>
                </a:gridCol>
                <a:gridCol w="1028131">
                  <a:extLst>
                    <a:ext uri="{9D8B030D-6E8A-4147-A177-3AD203B41FA5}">
                      <a16:colId xmlns:a16="http://schemas.microsoft.com/office/drawing/2014/main" val="480997964"/>
                    </a:ext>
                  </a:extLst>
                </a:gridCol>
                <a:gridCol w="956066">
                  <a:extLst>
                    <a:ext uri="{9D8B030D-6E8A-4147-A177-3AD203B41FA5}">
                      <a16:colId xmlns:a16="http://schemas.microsoft.com/office/drawing/2014/main" val="1121424987"/>
                    </a:ext>
                  </a:extLst>
                </a:gridCol>
                <a:gridCol w="1100198">
                  <a:extLst>
                    <a:ext uri="{9D8B030D-6E8A-4147-A177-3AD203B41FA5}">
                      <a16:colId xmlns:a16="http://schemas.microsoft.com/office/drawing/2014/main" val="2887829961"/>
                    </a:ext>
                  </a:extLst>
                </a:gridCol>
                <a:gridCol w="1072570">
                  <a:extLst>
                    <a:ext uri="{9D8B030D-6E8A-4147-A177-3AD203B41FA5}">
                      <a16:colId xmlns:a16="http://schemas.microsoft.com/office/drawing/2014/main" val="4298291"/>
                    </a:ext>
                  </a:extLst>
                </a:gridCol>
                <a:gridCol w="983694">
                  <a:extLst>
                    <a:ext uri="{9D8B030D-6E8A-4147-A177-3AD203B41FA5}">
                      <a16:colId xmlns:a16="http://schemas.microsoft.com/office/drawing/2014/main" val="831113704"/>
                    </a:ext>
                  </a:extLst>
                </a:gridCol>
                <a:gridCol w="1028131">
                  <a:extLst>
                    <a:ext uri="{9D8B030D-6E8A-4147-A177-3AD203B41FA5}">
                      <a16:colId xmlns:a16="http://schemas.microsoft.com/office/drawing/2014/main" val="1091709238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Number of epochs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Train Accuracy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Train Loss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Validation Accuracy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Validation Loss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Test Accuracy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Test Loss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19599"/>
                  </a:ext>
                </a:extLst>
              </a:tr>
              <a:tr h="453339"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 err="1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RoBERTa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3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97.9%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0.055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96.97%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0.1031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96.89%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0.1022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0661"/>
                  </a:ext>
                </a:extLst>
              </a:tr>
              <a:tr h="453339"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 err="1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DistilBERT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3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98.4%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0.045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96.78%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0.1061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96.78%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0.1095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3749"/>
                  </a:ext>
                </a:extLst>
              </a:tr>
              <a:tr h="453339"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BERT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3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98.3%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0.047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96.6%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0.1092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96.63%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0.1083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05360"/>
                  </a:ext>
                </a:extLst>
              </a:tr>
              <a:tr h="453339"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 err="1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FNet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4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98.7%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0.037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96.46%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0.11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96.45%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0.11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0537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F3745D-3FE7-AF5C-318F-32E6D57C8537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62134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A813-3B8C-2928-5B2D-B35D9F5A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1993"/>
            <a:ext cx="7704000" cy="725732"/>
          </a:xfrm>
        </p:spPr>
        <p:txBody>
          <a:bodyPr/>
          <a:lstStyle/>
          <a:p>
            <a:r>
              <a:rPr lang="en-US" dirty="0"/>
              <a:t>Binary Image Models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E9810B-FF7E-7993-1F31-F16EE4A11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741642"/>
              </p:ext>
            </p:extLst>
          </p:nvPr>
        </p:nvGraphicFramePr>
        <p:xfrm>
          <a:off x="228381" y="1098816"/>
          <a:ext cx="8687238" cy="3854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607">
                  <a:extLst>
                    <a:ext uri="{9D8B030D-6E8A-4147-A177-3AD203B41FA5}">
                      <a16:colId xmlns:a16="http://schemas.microsoft.com/office/drawing/2014/main" val="3756105942"/>
                    </a:ext>
                  </a:extLst>
                </a:gridCol>
                <a:gridCol w="984443">
                  <a:extLst>
                    <a:ext uri="{9D8B030D-6E8A-4147-A177-3AD203B41FA5}">
                      <a16:colId xmlns:a16="http://schemas.microsoft.com/office/drawing/2014/main" val="2473915746"/>
                    </a:ext>
                  </a:extLst>
                </a:gridCol>
                <a:gridCol w="984443">
                  <a:extLst>
                    <a:ext uri="{9D8B030D-6E8A-4147-A177-3AD203B41FA5}">
                      <a16:colId xmlns:a16="http://schemas.microsoft.com/office/drawing/2014/main" val="480997964"/>
                    </a:ext>
                  </a:extLst>
                </a:gridCol>
                <a:gridCol w="984443">
                  <a:extLst>
                    <a:ext uri="{9D8B030D-6E8A-4147-A177-3AD203B41FA5}">
                      <a16:colId xmlns:a16="http://schemas.microsoft.com/office/drawing/2014/main" val="1362239343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887829961"/>
                    </a:ext>
                  </a:extLst>
                </a:gridCol>
                <a:gridCol w="1241684">
                  <a:extLst>
                    <a:ext uri="{9D8B030D-6E8A-4147-A177-3AD203B41FA5}">
                      <a16:colId xmlns:a16="http://schemas.microsoft.com/office/drawing/2014/main" val="1692991629"/>
                    </a:ext>
                  </a:extLst>
                </a:gridCol>
                <a:gridCol w="1077583">
                  <a:extLst>
                    <a:ext uri="{9D8B030D-6E8A-4147-A177-3AD203B41FA5}">
                      <a16:colId xmlns:a16="http://schemas.microsoft.com/office/drawing/2014/main" val="831113704"/>
                    </a:ext>
                  </a:extLst>
                </a:gridCol>
                <a:gridCol w="984443">
                  <a:extLst>
                    <a:ext uri="{9D8B030D-6E8A-4147-A177-3AD203B41FA5}">
                      <a16:colId xmlns:a16="http://schemas.microsoft.com/office/drawing/2014/main" val="2641824744"/>
                    </a:ext>
                  </a:extLst>
                </a:gridCol>
              </a:tblGrid>
              <a:tr h="44775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Number of epochs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Train Accuracy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Train Loss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Validation Accuracy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Validation Loss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Test Accuracy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kern="1200" cap="none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Test Loss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19599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ResNet50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40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99.48%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0.0284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98.8%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0.0504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98.8%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0.0503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20372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MobileNetV3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10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98.78%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0.2812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98.87%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0.9846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98.55%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0.1699</a:t>
                      </a:r>
                      <a:endParaRPr lang="en-US" sz="1100" b="1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322693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EfficientNetB0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40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97.6%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0.0671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97.34%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0.0702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97.3%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0.0702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739068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VGG19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27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94.7%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0.1451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94%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0.1491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94.6%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0.1413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043749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DensNet121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40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91.6%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0.2140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90%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0.2664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91.9%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0.2165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05360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MobileNetV2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40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89.48%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0.2528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89.75%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0.2570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89.74%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0.2569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084641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Xception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27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85.15%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0.3617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78.8%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0.4223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84.4%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0.3422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053701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AlexNet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20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80%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0.5149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79.7%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0.6003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79.7%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0.6002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721313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NASNetLarge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40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87.7%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0.2935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78.9%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0.4127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78.9%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0.4126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24224"/>
                  </a:ext>
                </a:extLst>
              </a:tr>
              <a:tr h="33977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InceptionV3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75.45%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0.5812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65.13%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0.8313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76%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0.4843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1364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078ED7-CDAB-8667-1B64-200550F8934F}"/>
              </a:ext>
            </a:extLst>
          </p:cNvPr>
          <p:cNvSpPr txBox="1"/>
          <p:nvPr/>
        </p:nvSpPr>
        <p:spPr>
          <a:xfrm>
            <a:off x="8749991" y="4835723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81398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AB7604E-18A8-8B59-1E44-16AAA6E57A2E}"/>
              </a:ext>
            </a:extLst>
          </p:cNvPr>
          <p:cNvSpPr txBox="1">
            <a:spLocks/>
          </p:cNvSpPr>
          <p:nvPr/>
        </p:nvSpPr>
        <p:spPr>
          <a:xfrm>
            <a:off x="720000" y="291993"/>
            <a:ext cx="7704000" cy="7257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dk1"/>
                </a:solidFill>
                <a:latin typeface="Onest SemiBold"/>
                <a:sym typeface="Onest SemiBold"/>
              </a:rPr>
              <a:t>Multiclass Image Models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B6CBA2-5BBA-FBF0-6772-CD00657B0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674327"/>
              </p:ext>
            </p:extLst>
          </p:nvPr>
        </p:nvGraphicFramePr>
        <p:xfrm>
          <a:off x="228599" y="852928"/>
          <a:ext cx="8686801" cy="4090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401">
                  <a:extLst>
                    <a:ext uri="{9D8B030D-6E8A-4147-A177-3AD203B41FA5}">
                      <a16:colId xmlns:a16="http://schemas.microsoft.com/office/drawing/2014/main" val="3756105942"/>
                    </a:ext>
                  </a:extLst>
                </a:gridCol>
                <a:gridCol w="923298">
                  <a:extLst>
                    <a:ext uri="{9D8B030D-6E8A-4147-A177-3AD203B41FA5}">
                      <a16:colId xmlns:a16="http://schemas.microsoft.com/office/drawing/2014/main" val="2473915746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480997964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3853449490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2887829961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2312802676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831113704"/>
                    </a:ext>
                  </a:extLst>
                </a:gridCol>
                <a:gridCol w="1014517">
                  <a:extLst>
                    <a:ext uri="{9D8B030D-6E8A-4147-A177-3AD203B41FA5}">
                      <a16:colId xmlns:a16="http://schemas.microsoft.com/office/drawing/2014/main" val="160944635"/>
                    </a:ext>
                  </a:extLst>
                </a:gridCol>
              </a:tblGrid>
              <a:tr h="447288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Number of epochs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Train Accuracy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Train Loss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Validation Accuracy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Validation Loss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Test Accuracy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Test Loss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19599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ConvNeXtXLarge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98.69%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98.93%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0.0364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0661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ConvNeXtBase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322693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99.6%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96.95%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0.0992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739068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EfficientNetV2B2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98%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0.0531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96.7%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0.0968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96.85%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0.0935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8114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DenseNet201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0.1231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0.1118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043749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MobileNetV3Large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0.1098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05360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Xception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97.69%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0.1859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0.2842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212997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NASNetMobile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93.79%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084641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Inception-ResNet-v2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93.58%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053701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InceptionV3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97.65%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0.0626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93.17%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0.2308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93.26%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721313"/>
                  </a:ext>
                </a:extLst>
              </a:tr>
              <a:tr h="330266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69.35%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1302.27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2.5057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74.96%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299.9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242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04A3F8A-6FC8-F961-8185-1266022D2E7A}"/>
              </a:ext>
            </a:extLst>
          </p:cNvPr>
          <p:cNvSpPr txBox="1"/>
          <p:nvPr/>
        </p:nvSpPr>
        <p:spPr>
          <a:xfrm>
            <a:off x="8718395" y="4789165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89479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</a:t>
            </a:r>
            <a:endParaRPr dirty="0"/>
          </a:p>
        </p:txBody>
      </p:sp>
      <p:sp>
        <p:nvSpPr>
          <p:cNvPr id="2811" name="Google Shape;2811;p75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We selected these models based on their </a:t>
            </a:r>
            <a:r>
              <a:rPr lang="en-US" sz="1600" b="1" dirty="0"/>
              <a:t>efficiency</a:t>
            </a:r>
            <a:r>
              <a:rPr lang="en-US" sz="1600" dirty="0"/>
              <a:t> and </a:t>
            </a:r>
            <a:r>
              <a:rPr lang="en-US" sz="1600" b="1" dirty="0"/>
              <a:t>compact size</a:t>
            </a:r>
            <a:r>
              <a:rPr lang="en-US" sz="1600" dirty="0"/>
              <a:t>, considering the </a:t>
            </a:r>
            <a:r>
              <a:rPr lang="en-US" sz="1600" b="1" dirty="0"/>
              <a:t>trade-off</a:t>
            </a:r>
            <a:r>
              <a:rPr lang="en-US" sz="1600" dirty="0"/>
              <a:t> among </a:t>
            </a:r>
            <a:r>
              <a:rPr lang="en-US" sz="1600" b="1" dirty="0"/>
              <a:t>accuracy</a:t>
            </a:r>
            <a:r>
              <a:rPr lang="en-US" sz="1600" dirty="0"/>
              <a:t>, </a:t>
            </a:r>
            <a:r>
              <a:rPr lang="en-US" sz="1600" b="1" dirty="0"/>
              <a:t>performance</a:t>
            </a:r>
            <a:r>
              <a:rPr lang="en-US" sz="1600" dirty="0"/>
              <a:t>, and </a:t>
            </a:r>
            <a:r>
              <a:rPr lang="en-US" sz="1600" b="1" dirty="0"/>
              <a:t>efficiency</a:t>
            </a:r>
            <a:r>
              <a:rPr lang="en-US" sz="1600" dirty="0"/>
              <a:t> within the constraints of our </a:t>
            </a:r>
            <a:r>
              <a:rPr lang="en-US" sz="1600" b="1" dirty="0"/>
              <a:t>available resources</a:t>
            </a:r>
            <a:r>
              <a:rPr lang="en-US" sz="1600" dirty="0"/>
              <a:t>.</a:t>
            </a:r>
          </a:p>
        </p:txBody>
      </p:sp>
      <p:grpSp>
        <p:nvGrpSpPr>
          <p:cNvPr id="2812" name="Google Shape;2812;p75"/>
          <p:cNvGrpSpPr/>
          <p:nvPr/>
        </p:nvGrpSpPr>
        <p:grpSpPr>
          <a:xfrm>
            <a:off x="4651429" y="2736175"/>
            <a:ext cx="1710969" cy="1960809"/>
            <a:chOff x="720003" y="2643190"/>
            <a:chExt cx="1710969" cy="1960809"/>
          </a:xfrm>
        </p:grpSpPr>
        <p:sp>
          <p:nvSpPr>
            <p:cNvPr id="2813" name="Google Shape;2813;p75"/>
            <p:cNvSpPr/>
            <p:nvPr/>
          </p:nvSpPr>
          <p:spPr>
            <a:xfrm>
              <a:off x="1488919" y="2643190"/>
              <a:ext cx="941620" cy="565756"/>
            </a:xfrm>
            <a:custGeom>
              <a:avLst/>
              <a:gdLst/>
              <a:ahLst/>
              <a:cxnLst/>
              <a:rect l="l" t="t" r="r" b="b"/>
              <a:pathLst>
                <a:path w="1364667" h="819936" extrusionOk="0">
                  <a:moveTo>
                    <a:pt x="1287294" y="819936"/>
                  </a:moveTo>
                  <a:lnTo>
                    <a:pt x="77365" y="819936"/>
                  </a:lnTo>
                  <a:cubicBezTo>
                    <a:pt x="34243" y="819936"/>
                    <a:pt x="0" y="785059"/>
                    <a:pt x="0" y="742572"/>
                  </a:cubicBezTo>
                  <a:lnTo>
                    <a:pt x="0" y="77364"/>
                  </a:lnTo>
                  <a:cubicBezTo>
                    <a:pt x="0" y="34243"/>
                    <a:pt x="34877" y="0"/>
                    <a:pt x="77365" y="0"/>
                  </a:cubicBezTo>
                  <a:lnTo>
                    <a:pt x="1287294" y="0"/>
                  </a:lnTo>
                  <a:cubicBezTo>
                    <a:pt x="1330415" y="0"/>
                    <a:pt x="1364659" y="34877"/>
                    <a:pt x="1364659" y="77364"/>
                  </a:cubicBezTo>
                  <a:lnTo>
                    <a:pt x="1364659" y="742572"/>
                  </a:lnTo>
                  <a:cubicBezTo>
                    <a:pt x="1365293" y="785693"/>
                    <a:pt x="1330415" y="819936"/>
                    <a:pt x="1287294" y="81993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75"/>
            <p:cNvSpPr/>
            <p:nvPr/>
          </p:nvSpPr>
          <p:spPr>
            <a:xfrm rot="-4124324">
              <a:off x="1817965" y="2769239"/>
              <a:ext cx="238713" cy="238713"/>
            </a:xfrm>
            <a:custGeom>
              <a:avLst/>
              <a:gdLst/>
              <a:ahLst/>
              <a:cxnLst/>
              <a:rect l="l" t="t" r="r" b="b"/>
              <a:pathLst>
                <a:path w="346250" h="346250" extrusionOk="0">
                  <a:moveTo>
                    <a:pt x="346250" y="173125"/>
                  </a:moveTo>
                  <a:cubicBezTo>
                    <a:pt x="346250" y="268739"/>
                    <a:pt x="268739" y="346250"/>
                    <a:pt x="173125" y="346250"/>
                  </a:cubicBezTo>
                  <a:cubicBezTo>
                    <a:pt x="77511" y="346250"/>
                    <a:pt x="0" y="268739"/>
                    <a:pt x="0" y="173125"/>
                  </a:cubicBezTo>
                  <a:cubicBezTo>
                    <a:pt x="0" y="77511"/>
                    <a:pt x="77511" y="0"/>
                    <a:pt x="173125" y="0"/>
                  </a:cubicBezTo>
                  <a:cubicBezTo>
                    <a:pt x="268740" y="0"/>
                    <a:pt x="346250" y="77511"/>
                    <a:pt x="346250" y="173125"/>
                  </a:cubicBezTo>
                  <a:close/>
                </a:path>
              </a:pathLst>
            </a:custGeom>
            <a:noFill/>
            <a:ln w="126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75"/>
            <p:cNvSpPr/>
            <p:nvPr/>
          </p:nvSpPr>
          <p:spPr>
            <a:xfrm>
              <a:off x="1896461" y="2826651"/>
              <a:ext cx="107638" cy="123827"/>
            </a:xfrm>
            <a:custGeom>
              <a:avLst/>
              <a:gdLst/>
              <a:ahLst/>
              <a:cxnLst/>
              <a:rect l="l" t="t" r="r" b="b"/>
              <a:pathLst>
                <a:path w="155997" h="179460" extrusionOk="0">
                  <a:moveTo>
                    <a:pt x="155997" y="90047"/>
                  </a:moveTo>
                  <a:lnTo>
                    <a:pt x="0" y="0"/>
                  </a:lnTo>
                  <a:lnTo>
                    <a:pt x="0" y="1794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75"/>
            <p:cNvSpPr/>
            <p:nvPr/>
          </p:nvSpPr>
          <p:spPr>
            <a:xfrm>
              <a:off x="1488483" y="3121935"/>
              <a:ext cx="942489" cy="4375"/>
            </a:xfrm>
            <a:custGeom>
              <a:avLst/>
              <a:gdLst/>
              <a:ahLst/>
              <a:cxnLst/>
              <a:rect l="l" t="t" r="r" b="b"/>
              <a:pathLst>
                <a:path w="1365926" h="6341" extrusionOk="0">
                  <a:moveTo>
                    <a:pt x="0" y="0"/>
                  </a:moveTo>
                  <a:lnTo>
                    <a:pt x="1365927" y="0"/>
                  </a:lnTo>
                </a:path>
              </a:pathLst>
            </a:custGeom>
            <a:noFill/>
            <a:ln w="126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75"/>
            <p:cNvSpPr/>
            <p:nvPr/>
          </p:nvSpPr>
          <p:spPr>
            <a:xfrm>
              <a:off x="1543957" y="3095290"/>
              <a:ext cx="53381" cy="53381"/>
            </a:xfrm>
            <a:custGeom>
              <a:avLst/>
              <a:gdLst/>
              <a:ahLst/>
              <a:cxnLst/>
              <a:rect l="l" t="t" r="r" b="b"/>
              <a:pathLst>
                <a:path w="77364" h="77364" extrusionOk="0">
                  <a:moveTo>
                    <a:pt x="77365" y="38682"/>
                  </a:moveTo>
                  <a:cubicBezTo>
                    <a:pt x="77365" y="17122"/>
                    <a:pt x="60243" y="0"/>
                    <a:pt x="38682" y="0"/>
                  </a:cubicBezTo>
                  <a:cubicBezTo>
                    <a:pt x="17122" y="0"/>
                    <a:pt x="0" y="17122"/>
                    <a:pt x="0" y="38682"/>
                  </a:cubicBezTo>
                  <a:cubicBezTo>
                    <a:pt x="0" y="60243"/>
                    <a:pt x="17122" y="77364"/>
                    <a:pt x="38682" y="77364"/>
                  </a:cubicBezTo>
                  <a:cubicBezTo>
                    <a:pt x="60243" y="77364"/>
                    <a:pt x="77365" y="59609"/>
                    <a:pt x="77365" y="38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75"/>
            <p:cNvSpPr/>
            <p:nvPr/>
          </p:nvSpPr>
          <p:spPr>
            <a:xfrm>
              <a:off x="2008285" y="2997469"/>
              <a:ext cx="322039" cy="374082"/>
            </a:xfrm>
            <a:custGeom>
              <a:avLst/>
              <a:gdLst/>
              <a:ahLst/>
              <a:cxnLst/>
              <a:rect l="l" t="t" r="r" b="b"/>
              <a:pathLst>
                <a:path w="466723" h="542148" extrusionOk="0">
                  <a:moveTo>
                    <a:pt x="66584" y="288495"/>
                  </a:moveTo>
                  <a:cubicBezTo>
                    <a:pt x="66584" y="288495"/>
                    <a:pt x="56438" y="193375"/>
                    <a:pt x="166778" y="172448"/>
                  </a:cubicBezTo>
                  <a:cubicBezTo>
                    <a:pt x="255557" y="64645"/>
                    <a:pt x="315800" y="18988"/>
                    <a:pt x="340530" y="2500"/>
                  </a:cubicBezTo>
                  <a:cubicBezTo>
                    <a:pt x="350677" y="-3841"/>
                    <a:pt x="363994" y="2500"/>
                    <a:pt x="364628" y="14549"/>
                  </a:cubicBezTo>
                  <a:cubicBezTo>
                    <a:pt x="365262" y="32304"/>
                    <a:pt x="356384" y="66548"/>
                    <a:pt x="318970" y="131230"/>
                  </a:cubicBezTo>
                  <a:cubicBezTo>
                    <a:pt x="322141" y="130595"/>
                    <a:pt x="325312" y="129961"/>
                    <a:pt x="327847" y="129327"/>
                  </a:cubicBezTo>
                  <a:cubicBezTo>
                    <a:pt x="339896" y="127425"/>
                    <a:pt x="351945" y="126156"/>
                    <a:pt x="363994" y="128693"/>
                  </a:cubicBezTo>
                  <a:cubicBezTo>
                    <a:pt x="376042" y="131230"/>
                    <a:pt x="386822" y="138839"/>
                    <a:pt x="391261" y="150254"/>
                  </a:cubicBezTo>
                  <a:cubicBezTo>
                    <a:pt x="391896" y="152790"/>
                    <a:pt x="392530" y="164839"/>
                    <a:pt x="392530" y="167375"/>
                  </a:cubicBezTo>
                  <a:cubicBezTo>
                    <a:pt x="412188" y="162936"/>
                    <a:pt x="428041" y="165473"/>
                    <a:pt x="428041" y="165473"/>
                  </a:cubicBezTo>
                  <a:cubicBezTo>
                    <a:pt x="437553" y="168009"/>
                    <a:pt x="445162" y="173717"/>
                    <a:pt x="448333" y="181326"/>
                  </a:cubicBezTo>
                  <a:cubicBezTo>
                    <a:pt x="454674" y="195911"/>
                    <a:pt x="444528" y="215569"/>
                    <a:pt x="424236" y="230789"/>
                  </a:cubicBezTo>
                  <a:cubicBezTo>
                    <a:pt x="426138" y="229520"/>
                    <a:pt x="433748" y="230789"/>
                    <a:pt x="436285" y="231423"/>
                  </a:cubicBezTo>
                  <a:cubicBezTo>
                    <a:pt x="447699" y="233325"/>
                    <a:pt x="457211" y="240301"/>
                    <a:pt x="462285" y="251081"/>
                  </a:cubicBezTo>
                  <a:cubicBezTo>
                    <a:pt x="465455" y="258056"/>
                    <a:pt x="466723" y="265032"/>
                    <a:pt x="466723" y="272007"/>
                  </a:cubicBezTo>
                  <a:cubicBezTo>
                    <a:pt x="466089" y="289129"/>
                    <a:pt x="455943" y="304348"/>
                    <a:pt x="444528" y="318299"/>
                  </a:cubicBezTo>
                  <a:cubicBezTo>
                    <a:pt x="429309" y="336055"/>
                    <a:pt x="411554" y="351908"/>
                    <a:pt x="393164" y="366494"/>
                  </a:cubicBezTo>
                  <a:cubicBezTo>
                    <a:pt x="308189" y="434980"/>
                    <a:pt x="231459" y="542149"/>
                    <a:pt x="231459" y="542149"/>
                  </a:cubicBezTo>
                  <a:lnTo>
                    <a:pt x="0" y="353811"/>
                  </a:lnTo>
                  <a:lnTo>
                    <a:pt x="66584" y="288495"/>
                  </a:ln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75"/>
            <p:cNvSpPr/>
            <p:nvPr/>
          </p:nvSpPr>
          <p:spPr>
            <a:xfrm>
              <a:off x="2226050" y="3112495"/>
              <a:ext cx="75460" cy="69533"/>
            </a:xfrm>
            <a:custGeom>
              <a:avLst/>
              <a:gdLst/>
              <a:ahLst/>
              <a:cxnLst/>
              <a:rect l="l" t="t" r="r" b="b"/>
              <a:pathLst>
                <a:path w="109362" h="100773" extrusionOk="0">
                  <a:moveTo>
                    <a:pt x="109363" y="64435"/>
                  </a:moveTo>
                  <a:cubicBezTo>
                    <a:pt x="102387" y="71411"/>
                    <a:pt x="94143" y="78386"/>
                    <a:pt x="84631" y="84727"/>
                  </a:cubicBezTo>
                  <a:cubicBezTo>
                    <a:pt x="51657" y="105020"/>
                    <a:pt x="15511" y="106288"/>
                    <a:pt x="3463" y="87264"/>
                  </a:cubicBezTo>
                  <a:cubicBezTo>
                    <a:pt x="-7952" y="68240"/>
                    <a:pt x="9804" y="36533"/>
                    <a:pt x="42779" y="16241"/>
                  </a:cubicBezTo>
                  <a:cubicBezTo>
                    <a:pt x="63071" y="3558"/>
                    <a:pt x="85266" y="-1515"/>
                    <a:pt x="101754" y="38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75"/>
            <p:cNvSpPr/>
            <p:nvPr/>
          </p:nvSpPr>
          <p:spPr>
            <a:xfrm>
              <a:off x="2186065" y="3087864"/>
              <a:ext cx="45506" cy="39817"/>
            </a:xfrm>
            <a:custGeom>
              <a:avLst/>
              <a:gdLst/>
              <a:ahLst/>
              <a:cxnLst/>
              <a:rect l="l" t="t" r="r" b="b"/>
              <a:pathLst>
                <a:path w="65950" h="57706" extrusionOk="0">
                  <a:moveTo>
                    <a:pt x="0" y="57706"/>
                  </a:moveTo>
                  <a:cubicBezTo>
                    <a:pt x="3171" y="46292"/>
                    <a:pt x="9512" y="34877"/>
                    <a:pt x="19024" y="24731"/>
                  </a:cubicBezTo>
                  <a:cubicBezTo>
                    <a:pt x="32975" y="9512"/>
                    <a:pt x="50731" y="634"/>
                    <a:pt x="6595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75"/>
            <p:cNvSpPr/>
            <p:nvPr/>
          </p:nvSpPr>
          <p:spPr>
            <a:xfrm>
              <a:off x="2198296" y="3151201"/>
              <a:ext cx="31066" cy="8255"/>
            </a:xfrm>
            <a:custGeom>
              <a:avLst/>
              <a:gdLst/>
              <a:ahLst/>
              <a:cxnLst/>
              <a:rect l="l" t="t" r="r" b="b"/>
              <a:pathLst>
                <a:path w="45023" h="11964" extrusionOk="0">
                  <a:moveTo>
                    <a:pt x="45023" y="0"/>
                  </a:moveTo>
                  <a:cubicBezTo>
                    <a:pt x="29804" y="10780"/>
                    <a:pt x="12683" y="14585"/>
                    <a:pt x="0" y="10146"/>
                  </a:cubicBezTo>
                </a:path>
              </a:pathLst>
            </a:custGeom>
            <a:noFill/>
            <a:ln w="9525" cap="rnd" cmpd="sng">
              <a:solidFill>
                <a:srgbClr val="1900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75"/>
            <p:cNvSpPr/>
            <p:nvPr/>
          </p:nvSpPr>
          <p:spPr>
            <a:xfrm>
              <a:off x="2264999" y="3178721"/>
              <a:ext cx="47384" cy="36973"/>
            </a:xfrm>
            <a:custGeom>
              <a:avLst/>
              <a:gdLst/>
              <a:ahLst/>
              <a:cxnLst/>
              <a:rect l="l" t="t" r="r" b="b"/>
              <a:pathLst>
                <a:path w="68672" h="53584" extrusionOk="0">
                  <a:moveTo>
                    <a:pt x="68673" y="41219"/>
                  </a:moveTo>
                  <a:cubicBezTo>
                    <a:pt x="45210" y="57706"/>
                    <a:pt x="16674" y="57706"/>
                    <a:pt x="5259" y="41219"/>
                  </a:cubicBezTo>
                  <a:cubicBezTo>
                    <a:pt x="-2984" y="29804"/>
                    <a:pt x="-1082" y="13951"/>
                    <a:pt x="779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75"/>
            <p:cNvSpPr/>
            <p:nvPr/>
          </p:nvSpPr>
          <p:spPr>
            <a:xfrm>
              <a:off x="2122728" y="3116192"/>
              <a:ext cx="79232" cy="125643"/>
            </a:xfrm>
            <a:custGeom>
              <a:avLst/>
              <a:gdLst/>
              <a:ahLst/>
              <a:cxnLst/>
              <a:rect l="l" t="t" r="r" b="b"/>
              <a:pathLst>
                <a:path w="114829" h="182091" extrusionOk="0">
                  <a:moveTo>
                    <a:pt x="0" y="94"/>
                  </a:moveTo>
                  <a:cubicBezTo>
                    <a:pt x="0" y="94"/>
                    <a:pt x="77365" y="-3076"/>
                    <a:pt x="107803" y="27362"/>
                  </a:cubicBezTo>
                  <a:cubicBezTo>
                    <a:pt x="118584" y="38142"/>
                    <a:pt x="116681" y="55898"/>
                    <a:pt x="103998" y="64142"/>
                  </a:cubicBezTo>
                  <a:cubicBezTo>
                    <a:pt x="88145" y="74288"/>
                    <a:pt x="59609" y="85068"/>
                    <a:pt x="16488" y="76190"/>
                  </a:cubicBezTo>
                  <a:cubicBezTo>
                    <a:pt x="16488" y="76190"/>
                    <a:pt x="93218" y="112970"/>
                    <a:pt x="48829" y="18209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p75"/>
            <p:cNvSpPr/>
            <p:nvPr/>
          </p:nvSpPr>
          <p:spPr>
            <a:xfrm>
              <a:off x="720003" y="3224149"/>
              <a:ext cx="1483877" cy="1146389"/>
            </a:xfrm>
            <a:custGeom>
              <a:avLst/>
              <a:gdLst/>
              <a:ahLst/>
              <a:cxnLst/>
              <a:rect l="l" t="t" r="r" b="b"/>
              <a:pathLst>
                <a:path w="2150547" h="1661433" extrusionOk="0">
                  <a:moveTo>
                    <a:pt x="2732" y="1152223"/>
                  </a:moveTo>
                  <a:cubicBezTo>
                    <a:pt x="2732" y="1140175"/>
                    <a:pt x="9074" y="866862"/>
                    <a:pt x="13513" y="838960"/>
                  </a:cubicBezTo>
                  <a:cubicBezTo>
                    <a:pt x="22390" y="788230"/>
                    <a:pt x="40780" y="714670"/>
                    <a:pt x="57268" y="677890"/>
                  </a:cubicBezTo>
                  <a:cubicBezTo>
                    <a:pt x="166339" y="429943"/>
                    <a:pt x="296337" y="352579"/>
                    <a:pt x="551893" y="291068"/>
                  </a:cubicBezTo>
                  <a:lnTo>
                    <a:pt x="614673" y="275849"/>
                  </a:lnTo>
                  <a:cubicBezTo>
                    <a:pt x="614673" y="275849"/>
                    <a:pt x="842327" y="263800"/>
                    <a:pt x="842327" y="263800"/>
                  </a:cubicBezTo>
                  <a:lnTo>
                    <a:pt x="1390220" y="305019"/>
                  </a:lnTo>
                  <a:lnTo>
                    <a:pt x="1870894" y="0"/>
                  </a:lnTo>
                  <a:lnTo>
                    <a:pt x="2150547" y="209265"/>
                  </a:lnTo>
                  <a:lnTo>
                    <a:pt x="1656556" y="716572"/>
                  </a:lnTo>
                  <a:cubicBezTo>
                    <a:pt x="1615972" y="760962"/>
                    <a:pt x="1556363" y="783791"/>
                    <a:pt x="1496754" y="777449"/>
                  </a:cubicBezTo>
                  <a:lnTo>
                    <a:pt x="1226613" y="782522"/>
                  </a:lnTo>
                  <a:lnTo>
                    <a:pt x="1284953" y="1661434"/>
                  </a:lnTo>
                  <a:lnTo>
                    <a:pt x="312825" y="1661434"/>
                  </a:lnTo>
                  <a:lnTo>
                    <a:pt x="303946" y="1395731"/>
                  </a:lnTo>
                  <a:lnTo>
                    <a:pt x="147315" y="1396365"/>
                  </a:lnTo>
                  <a:cubicBezTo>
                    <a:pt x="-32145" y="1403975"/>
                    <a:pt x="2732" y="1291099"/>
                    <a:pt x="2732" y="11522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p75"/>
            <p:cNvSpPr/>
            <p:nvPr/>
          </p:nvSpPr>
          <p:spPr>
            <a:xfrm>
              <a:off x="1028961" y="3661834"/>
              <a:ext cx="436678" cy="478245"/>
            </a:xfrm>
            <a:custGeom>
              <a:avLst/>
              <a:gdLst/>
              <a:ahLst/>
              <a:cxnLst/>
              <a:rect l="l" t="t" r="r" b="b"/>
              <a:pathLst>
                <a:path w="632866" h="693109" extrusionOk="0">
                  <a:moveTo>
                    <a:pt x="0" y="447065"/>
                  </a:moveTo>
                  <a:lnTo>
                    <a:pt x="246044" y="482577"/>
                  </a:lnTo>
                  <a:lnTo>
                    <a:pt x="239069" y="667110"/>
                  </a:lnTo>
                  <a:lnTo>
                    <a:pt x="584672" y="693110"/>
                  </a:lnTo>
                  <a:lnTo>
                    <a:pt x="632867" y="45024"/>
                  </a:lnTo>
                  <a:lnTo>
                    <a:pt x="329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75"/>
            <p:cNvSpPr/>
            <p:nvPr/>
          </p:nvSpPr>
          <p:spPr>
            <a:xfrm>
              <a:off x="1167866" y="3948391"/>
              <a:ext cx="321263" cy="261534"/>
            </a:xfrm>
            <a:custGeom>
              <a:avLst/>
              <a:gdLst/>
              <a:ahLst/>
              <a:cxnLst/>
              <a:rect l="l" t="t" r="r" b="b"/>
              <a:pathLst>
                <a:path w="465598" h="379035" extrusionOk="0">
                  <a:moveTo>
                    <a:pt x="0" y="342420"/>
                  </a:moveTo>
                  <a:lnTo>
                    <a:pt x="230191" y="355103"/>
                  </a:lnTo>
                  <a:lnTo>
                    <a:pt x="270776" y="367151"/>
                  </a:lnTo>
                  <a:cubicBezTo>
                    <a:pt x="314531" y="380468"/>
                    <a:pt x="338628" y="380468"/>
                    <a:pt x="351945" y="377297"/>
                  </a:cubicBezTo>
                  <a:cubicBezTo>
                    <a:pt x="361457" y="374761"/>
                    <a:pt x="365896" y="363980"/>
                    <a:pt x="360823" y="355737"/>
                  </a:cubicBezTo>
                  <a:cubicBezTo>
                    <a:pt x="350677" y="340518"/>
                    <a:pt x="325946" y="328469"/>
                    <a:pt x="307555" y="321493"/>
                  </a:cubicBezTo>
                  <a:cubicBezTo>
                    <a:pt x="305019" y="320225"/>
                    <a:pt x="305653" y="316420"/>
                    <a:pt x="308824" y="316420"/>
                  </a:cubicBezTo>
                  <a:cubicBezTo>
                    <a:pt x="366530" y="321493"/>
                    <a:pt x="397603" y="315152"/>
                    <a:pt x="412188" y="310079"/>
                  </a:cubicBezTo>
                  <a:cubicBezTo>
                    <a:pt x="419797" y="307542"/>
                    <a:pt x="421700" y="297396"/>
                    <a:pt x="415993" y="291689"/>
                  </a:cubicBezTo>
                  <a:cubicBezTo>
                    <a:pt x="401408" y="278372"/>
                    <a:pt x="369067" y="265055"/>
                    <a:pt x="344970" y="256177"/>
                  </a:cubicBezTo>
                  <a:cubicBezTo>
                    <a:pt x="341165" y="254909"/>
                    <a:pt x="342433" y="249202"/>
                    <a:pt x="346238" y="249836"/>
                  </a:cubicBezTo>
                  <a:cubicBezTo>
                    <a:pt x="412822" y="255543"/>
                    <a:pt x="444529" y="249202"/>
                    <a:pt x="459114" y="242861"/>
                  </a:cubicBezTo>
                  <a:cubicBezTo>
                    <a:pt x="466724" y="239690"/>
                    <a:pt x="467992" y="228910"/>
                    <a:pt x="461016" y="223837"/>
                  </a:cubicBezTo>
                  <a:cubicBezTo>
                    <a:pt x="429944" y="202276"/>
                    <a:pt x="378579" y="187057"/>
                    <a:pt x="345604" y="178813"/>
                  </a:cubicBezTo>
                  <a:cubicBezTo>
                    <a:pt x="341799" y="178179"/>
                    <a:pt x="342433" y="172472"/>
                    <a:pt x="346872" y="172472"/>
                  </a:cubicBezTo>
                  <a:cubicBezTo>
                    <a:pt x="405846" y="171838"/>
                    <a:pt x="424870" y="162960"/>
                    <a:pt x="430578" y="155350"/>
                  </a:cubicBezTo>
                  <a:cubicBezTo>
                    <a:pt x="433748" y="151545"/>
                    <a:pt x="432480" y="145204"/>
                    <a:pt x="428675" y="142033"/>
                  </a:cubicBezTo>
                  <a:cubicBezTo>
                    <a:pt x="402042" y="117936"/>
                    <a:pt x="266337" y="97644"/>
                    <a:pt x="209899" y="90034"/>
                  </a:cubicBezTo>
                  <a:cubicBezTo>
                    <a:pt x="202289" y="88766"/>
                    <a:pt x="199753" y="78620"/>
                    <a:pt x="206728" y="74181"/>
                  </a:cubicBezTo>
                  <a:cubicBezTo>
                    <a:pt x="270142" y="33596"/>
                    <a:pt x="266337" y="10767"/>
                    <a:pt x="266337" y="10767"/>
                  </a:cubicBezTo>
                  <a:cubicBezTo>
                    <a:pt x="262532" y="-12696"/>
                    <a:pt x="186436" y="9499"/>
                    <a:pt x="186436" y="9499"/>
                  </a:cubicBezTo>
                  <a:lnTo>
                    <a:pt x="44389" y="65937"/>
                  </a:lnTo>
                  <a:lnTo>
                    <a:pt x="0" y="342420"/>
                  </a:lnTo>
                  <a:close/>
                </a:path>
              </a:pathLst>
            </a:custGeom>
            <a:solidFill>
              <a:srgbClr val="FFB0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p75"/>
            <p:cNvSpPr/>
            <p:nvPr/>
          </p:nvSpPr>
          <p:spPr>
            <a:xfrm>
              <a:off x="1167866" y="3948391"/>
              <a:ext cx="321263" cy="261534"/>
            </a:xfrm>
            <a:custGeom>
              <a:avLst/>
              <a:gdLst/>
              <a:ahLst/>
              <a:cxnLst/>
              <a:rect l="l" t="t" r="r" b="b"/>
              <a:pathLst>
                <a:path w="465598" h="379035" extrusionOk="0">
                  <a:moveTo>
                    <a:pt x="0" y="342420"/>
                  </a:moveTo>
                  <a:lnTo>
                    <a:pt x="230191" y="355103"/>
                  </a:lnTo>
                  <a:lnTo>
                    <a:pt x="270776" y="367151"/>
                  </a:lnTo>
                  <a:cubicBezTo>
                    <a:pt x="314531" y="380468"/>
                    <a:pt x="338628" y="380468"/>
                    <a:pt x="351945" y="377297"/>
                  </a:cubicBezTo>
                  <a:cubicBezTo>
                    <a:pt x="361457" y="374761"/>
                    <a:pt x="365896" y="363980"/>
                    <a:pt x="360823" y="355737"/>
                  </a:cubicBezTo>
                  <a:cubicBezTo>
                    <a:pt x="350677" y="340518"/>
                    <a:pt x="325946" y="328469"/>
                    <a:pt x="307555" y="321493"/>
                  </a:cubicBezTo>
                  <a:cubicBezTo>
                    <a:pt x="305019" y="320225"/>
                    <a:pt x="305653" y="316420"/>
                    <a:pt x="308824" y="316420"/>
                  </a:cubicBezTo>
                  <a:cubicBezTo>
                    <a:pt x="366530" y="321493"/>
                    <a:pt x="397603" y="315152"/>
                    <a:pt x="412188" y="310079"/>
                  </a:cubicBezTo>
                  <a:cubicBezTo>
                    <a:pt x="419797" y="307542"/>
                    <a:pt x="421700" y="297396"/>
                    <a:pt x="415993" y="291689"/>
                  </a:cubicBezTo>
                  <a:cubicBezTo>
                    <a:pt x="401408" y="278372"/>
                    <a:pt x="369067" y="265055"/>
                    <a:pt x="344970" y="256177"/>
                  </a:cubicBezTo>
                  <a:cubicBezTo>
                    <a:pt x="341165" y="254909"/>
                    <a:pt x="342433" y="249202"/>
                    <a:pt x="346238" y="249836"/>
                  </a:cubicBezTo>
                  <a:cubicBezTo>
                    <a:pt x="412822" y="255543"/>
                    <a:pt x="444529" y="249202"/>
                    <a:pt x="459114" y="242861"/>
                  </a:cubicBezTo>
                  <a:cubicBezTo>
                    <a:pt x="466724" y="239690"/>
                    <a:pt x="467992" y="228910"/>
                    <a:pt x="461016" y="223837"/>
                  </a:cubicBezTo>
                  <a:cubicBezTo>
                    <a:pt x="429944" y="202276"/>
                    <a:pt x="378579" y="187057"/>
                    <a:pt x="345604" y="178813"/>
                  </a:cubicBezTo>
                  <a:cubicBezTo>
                    <a:pt x="341799" y="178179"/>
                    <a:pt x="342433" y="172472"/>
                    <a:pt x="346872" y="172472"/>
                  </a:cubicBezTo>
                  <a:cubicBezTo>
                    <a:pt x="405846" y="171838"/>
                    <a:pt x="424870" y="162960"/>
                    <a:pt x="430578" y="155350"/>
                  </a:cubicBezTo>
                  <a:cubicBezTo>
                    <a:pt x="433748" y="151545"/>
                    <a:pt x="432480" y="145204"/>
                    <a:pt x="428675" y="142033"/>
                  </a:cubicBezTo>
                  <a:cubicBezTo>
                    <a:pt x="402042" y="117936"/>
                    <a:pt x="266337" y="97644"/>
                    <a:pt x="209899" y="90034"/>
                  </a:cubicBezTo>
                  <a:cubicBezTo>
                    <a:pt x="202289" y="88766"/>
                    <a:pt x="199753" y="78620"/>
                    <a:pt x="206728" y="74181"/>
                  </a:cubicBezTo>
                  <a:cubicBezTo>
                    <a:pt x="270142" y="33596"/>
                    <a:pt x="266337" y="10767"/>
                    <a:pt x="266337" y="10767"/>
                  </a:cubicBezTo>
                  <a:cubicBezTo>
                    <a:pt x="262532" y="-12696"/>
                    <a:pt x="186436" y="9499"/>
                    <a:pt x="186436" y="9499"/>
                  </a:cubicBezTo>
                  <a:lnTo>
                    <a:pt x="44389" y="65937"/>
                  </a:lnTo>
                </a:path>
              </a:pathLst>
            </a:custGeom>
            <a:solidFill>
              <a:srgbClr val="4E2419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75"/>
            <p:cNvSpPr/>
            <p:nvPr/>
          </p:nvSpPr>
          <p:spPr>
            <a:xfrm>
              <a:off x="934174" y="3760991"/>
              <a:ext cx="14439" cy="196461"/>
            </a:xfrm>
            <a:custGeom>
              <a:avLst/>
              <a:gdLst/>
              <a:ahLst/>
              <a:cxnLst/>
              <a:rect l="l" t="t" r="r" b="b"/>
              <a:pathLst>
                <a:path w="20926" h="284726" extrusionOk="0">
                  <a:moveTo>
                    <a:pt x="20927" y="0"/>
                  </a:moveTo>
                  <a:lnTo>
                    <a:pt x="0" y="2847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75"/>
            <p:cNvSpPr/>
            <p:nvPr/>
          </p:nvSpPr>
          <p:spPr>
            <a:xfrm>
              <a:off x="890930" y="3951003"/>
              <a:ext cx="308037" cy="43318"/>
            </a:xfrm>
            <a:custGeom>
              <a:avLst/>
              <a:gdLst/>
              <a:ahLst/>
              <a:cxnLst/>
              <a:rect l="l" t="t" r="r" b="b"/>
              <a:pathLst>
                <a:path w="446430" h="62779" extrusionOk="0">
                  <a:moveTo>
                    <a:pt x="446431" y="6277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0" name="Google Shape;2830;p75"/>
            <p:cNvSpPr/>
            <p:nvPr/>
          </p:nvSpPr>
          <p:spPr>
            <a:xfrm>
              <a:off x="890056" y="4184260"/>
              <a:ext cx="278283" cy="875"/>
            </a:xfrm>
            <a:custGeom>
              <a:avLst/>
              <a:gdLst/>
              <a:ahLst/>
              <a:cxnLst/>
              <a:rect l="l" t="t" r="r" b="b"/>
              <a:pathLst>
                <a:path w="403309" h="1268" extrusionOk="0">
                  <a:moveTo>
                    <a:pt x="403310" y="0"/>
                  </a:moveTo>
                  <a:lnTo>
                    <a:pt x="0" y="12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75"/>
            <p:cNvSpPr/>
            <p:nvPr/>
          </p:nvSpPr>
          <p:spPr>
            <a:xfrm>
              <a:off x="1558809" y="3679306"/>
              <a:ext cx="12251" cy="178083"/>
            </a:xfrm>
            <a:custGeom>
              <a:avLst/>
              <a:gdLst/>
              <a:ahLst/>
              <a:cxnLst/>
              <a:rect l="l" t="t" r="r" b="b"/>
              <a:pathLst>
                <a:path w="17755" h="258092" extrusionOk="0">
                  <a:moveTo>
                    <a:pt x="0" y="0"/>
                  </a:moveTo>
                  <a:lnTo>
                    <a:pt x="17756" y="258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75"/>
            <p:cNvSpPr/>
            <p:nvPr/>
          </p:nvSpPr>
          <p:spPr>
            <a:xfrm>
              <a:off x="2124476" y="3357377"/>
              <a:ext cx="63445" cy="70446"/>
            </a:xfrm>
            <a:custGeom>
              <a:avLst/>
              <a:gdLst/>
              <a:ahLst/>
              <a:cxnLst/>
              <a:rect l="l" t="t" r="r" b="b"/>
              <a:pathLst>
                <a:path w="91949" h="102095" extrusionOk="0">
                  <a:moveTo>
                    <a:pt x="91949" y="0"/>
                  </a:moveTo>
                  <a:lnTo>
                    <a:pt x="0" y="10209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75"/>
            <p:cNvSpPr/>
            <p:nvPr/>
          </p:nvSpPr>
          <p:spPr>
            <a:xfrm>
              <a:off x="2092588" y="3333789"/>
              <a:ext cx="63445" cy="70446"/>
            </a:xfrm>
            <a:custGeom>
              <a:avLst/>
              <a:gdLst/>
              <a:ahLst/>
              <a:cxnLst/>
              <a:rect l="l" t="t" r="r" b="b"/>
              <a:pathLst>
                <a:path w="91949" h="102095" extrusionOk="0">
                  <a:moveTo>
                    <a:pt x="91950" y="0"/>
                  </a:moveTo>
                  <a:lnTo>
                    <a:pt x="0" y="10209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75"/>
            <p:cNvSpPr/>
            <p:nvPr/>
          </p:nvSpPr>
          <p:spPr>
            <a:xfrm>
              <a:off x="1076573" y="4152810"/>
              <a:ext cx="94949" cy="3062"/>
            </a:xfrm>
            <a:custGeom>
              <a:avLst/>
              <a:gdLst/>
              <a:ahLst/>
              <a:cxnLst/>
              <a:rect l="l" t="t" r="r" b="b"/>
              <a:pathLst>
                <a:path w="137607" h="4438" extrusionOk="0">
                  <a:moveTo>
                    <a:pt x="137607" y="443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75"/>
            <p:cNvSpPr/>
            <p:nvPr/>
          </p:nvSpPr>
          <p:spPr>
            <a:xfrm>
              <a:off x="1083125" y="4112623"/>
              <a:ext cx="94511" cy="3062"/>
            </a:xfrm>
            <a:custGeom>
              <a:avLst/>
              <a:gdLst/>
              <a:ahLst/>
              <a:cxnLst/>
              <a:rect l="l" t="t" r="r" b="b"/>
              <a:pathLst>
                <a:path w="136973" h="4438" extrusionOk="0">
                  <a:moveTo>
                    <a:pt x="136973" y="443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75"/>
            <p:cNvSpPr/>
            <p:nvPr/>
          </p:nvSpPr>
          <p:spPr>
            <a:xfrm>
              <a:off x="1090551" y="4072000"/>
              <a:ext cx="94511" cy="3062"/>
            </a:xfrm>
            <a:custGeom>
              <a:avLst/>
              <a:gdLst/>
              <a:ahLst/>
              <a:cxnLst/>
              <a:rect l="l" t="t" r="r" b="b"/>
              <a:pathLst>
                <a:path w="136973" h="4438" extrusionOk="0">
                  <a:moveTo>
                    <a:pt x="136973" y="443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75"/>
            <p:cNvSpPr/>
            <p:nvPr/>
          </p:nvSpPr>
          <p:spPr>
            <a:xfrm>
              <a:off x="1097103" y="4026135"/>
              <a:ext cx="94949" cy="3500"/>
            </a:xfrm>
            <a:custGeom>
              <a:avLst/>
              <a:gdLst/>
              <a:ahLst/>
              <a:cxnLst/>
              <a:rect l="l" t="t" r="r" b="b"/>
              <a:pathLst>
                <a:path w="137607" h="5073" extrusionOk="0">
                  <a:moveTo>
                    <a:pt x="137607" y="507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8" name="Google Shape;2838;p75"/>
            <p:cNvSpPr/>
            <p:nvPr/>
          </p:nvSpPr>
          <p:spPr>
            <a:xfrm>
              <a:off x="2053276" y="3303649"/>
              <a:ext cx="63882" cy="70446"/>
            </a:xfrm>
            <a:custGeom>
              <a:avLst/>
              <a:gdLst/>
              <a:ahLst/>
              <a:cxnLst/>
              <a:rect l="l" t="t" r="r" b="b"/>
              <a:pathLst>
                <a:path w="92583" h="102095" extrusionOk="0">
                  <a:moveTo>
                    <a:pt x="92584" y="0"/>
                  </a:moveTo>
                  <a:lnTo>
                    <a:pt x="0" y="10209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9" name="Google Shape;2839;p75"/>
            <p:cNvSpPr/>
            <p:nvPr/>
          </p:nvSpPr>
          <p:spPr>
            <a:xfrm>
              <a:off x="2017021" y="3276566"/>
              <a:ext cx="63882" cy="70446"/>
            </a:xfrm>
            <a:custGeom>
              <a:avLst/>
              <a:gdLst/>
              <a:ahLst/>
              <a:cxnLst/>
              <a:rect l="l" t="t" r="r" b="b"/>
              <a:pathLst>
                <a:path w="92583" h="102095" extrusionOk="0">
                  <a:moveTo>
                    <a:pt x="92584" y="0"/>
                  </a:moveTo>
                  <a:lnTo>
                    <a:pt x="0" y="10209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75"/>
            <p:cNvSpPr/>
            <p:nvPr/>
          </p:nvSpPr>
          <p:spPr>
            <a:xfrm>
              <a:off x="1975087" y="3246863"/>
              <a:ext cx="63445" cy="70008"/>
            </a:xfrm>
            <a:custGeom>
              <a:avLst/>
              <a:gdLst/>
              <a:ahLst/>
              <a:cxnLst/>
              <a:rect l="l" t="t" r="r" b="b"/>
              <a:pathLst>
                <a:path w="91949" h="101461" extrusionOk="0">
                  <a:moveTo>
                    <a:pt x="91950" y="0"/>
                  </a:moveTo>
                  <a:lnTo>
                    <a:pt x="0" y="1014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75"/>
            <p:cNvSpPr/>
            <p:nvPr/>
          </p:nvSpPr>
          <p:spPr>
            <a:xfrm>
              <a:off x="1135105" y="3258657"/>
              <a:ext cx="162770" cy="172029"/>
            </a:xfrm>
            <a:custGeom>
              <a:avLst/>
              <a:gdLst/>
              <a:ahLst/>
              <a:cxnLst/>
              <a:rect l="l" t="t" r="r" b="b"/>
              <a:pathLst>
                <a:path w="235898" h="249318" extrusionOk="0">
                  <a:moveTo>
                    <a:pt x="13317" y="239703"/>
                  </a:moveTo>
                  <a:lnTo>
                    <a:pt x="0" y="22195"/>
                  </a:lnTo>
                  <a:lnTo>
                    <a:pt x="227021" y="0"/>
                  </a:lnTo>
                  <a:lnTo>
                    <a:pt x="235898" y="212435"/>
                  </a:lnTo>
                  <a:cubicBezTo>
                    <a:pt x="235898" y="212435"/>
                    <a:pt x="169314" y="272044"/>
                    <a:pt x="13317" y="239703"/>
                  </a:cubicBez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75"/>
            <p:cNvSpPr/>
            <p:nvPr/>
          </p:nvSpPr>
          <p:spPr>
            <a:xfrm>
              <a:off x="1298035" y="3090048"/>
              <a:ext cx="32910" cy="94401"/>
            </a:xfrm>
            <a:custGeom>
              <a:avLst/>
              <a:gdLst/>
              <a:ahLst/>
              <a:cxnLst/>
              <a:rect l="l" t="t" r="r" b="b"/>
              <a:pathLst>
                <a:path w="47696" h="136813" extrusionOk="0">
                  <a:moveTo>
                    <a:pt x="36145" y="0"/>
                  </a:moveTo>
                  <a:cubicBezTo>
                    <a:pt x="36145" y="0"/>
                    <a:pt x="55169" y="91950"/>
                    <a:pt x="44389" y="130632"/>
                  </a:cubicBezTo>
                  <a:cubicBezTo>
                    <a:pt x="33609" y="169948"/>
                    <a:pt x="0" y="8878"/>
                    <a:pt x="0" y="8878"/>
                  </a:cubicBezTo>
                  <a:lnTo>
                    <a:pt x="36145" y="0"/>
                  </a:lnTo>
                  <a:close/>
                </a:path>
              </a:pathLst>
            </a:custGeom>
            <a:solidFill>
              <a:srgbClr val="A573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75"/>
            <p:cNvSpPr/>
            <p:nvPr/>
          </p:nvSpPr>
          <p:spPr>
            <a:xfrm>
              <a:off x="1322059" y="3176973"/>
              <a:ext cx="24605" cy="76571"/>
            </a:xfrm>
            <a:custGeom>
              <a:avLst/>
              <a:gdLst/>
              <a:ahLst/>
              <a:cxnLst/>
              <a:rect l="l" t="t" r="r" b="b"/>
              <a:pathLst>
                <a:path w="35660" h="110973" extrusionOk="0">
                  <a:moveTo>
                    <a:pt x="11414" y="110974"/>
                  </a:moveTo>
                  <a:cubicBezTo>
                    <a:pt x="11414" y="110974"/>
                    <a:pt x="72926" y="52633"/>
                    <a:pt x="0" y="0"/>
                  </a:cubicBezTo>
                  <a:lnTo>
                    <a:pt x="11414" y="110974"/>
                  </a:ln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75"/>
            <p:cNvSpPr/>
            <p:nvPr/>
          </p:nvSpPr>
          <p:spPr>
            <a:xfrm>
              <a:off x="1041267" y="3020953"/>
              <a:ext cx="289584" cy="328266"/>
            </a:xfrm>
            <a:custGeom>
              <a:avLst/>
              <a:gdLst/>
              <a:ahLst/>
              <a:cxnLst/>
              <a:rect l="l" t="t" r="r" b="b"/>
              <a:pathLst>
                <a:path w="419687" h="475748" extrusionOk="0">
                  <a:moveTo>
                    <a:pt x="10036" y="352060"/>
                  </a:moveTo>
                  <a:cubicBezTo>
                    <a:pt x="30963" y="395181"/>
                    <a:pt x="82327" y="419278"/>
                    <a:pt x="127351" y="400254"/>
                  </a:cubicBezTo>
                  <a:cubicBezTo>
                    <a:pt x="170472" y="436400"/>
                    <a:pt x="303007" y="532154"/>
                    <a:pt x="386078" y="430058"/>
                  </a:cubicBezTo>
                  <a:cubicBezTo>
                    <a:pt x="406371" y="405327"/>
                    <a:pt x="416517" y="374254"/>
                    <a:pt x="419053" y="342548"/>
                  </a:cubicBezTo>
                  <a:cubicBezTo>
                    <a:pt x="419687" y="336840"/>
                    <a:pt x="419687" y="331133"/>
                    <a:pt x="419687" y="326060"/>
                  </a:cubicBezTo>
                  <a:cubicBezTo>
                    <a:pt x="419687" y="317182"/>
                    <a:pt x="419053" y="307036"/>
                    <a:pt x="418419" y="296256"/>
                  </a:cubicBezTo>
                  <a:cubicBezTo>
                    <a:pt x="412712" y="210648"/>
                    <a:pt x="387347" y="77479"/>
                    <a:pt x="289056" y="21041"/>
                  </a:cubicBezTo>
                  <a:cubicBezTo>
                    <a:pt x="201545" y="-29690"/>
                    <a:pt x="92474" y="15334"/>
                    <a:pt x="68377" y="112991"/>
                  </a:cubicBezTo>
                  <a:cubicBezTo>
                    <a:pt x="58230" y="152941"/>
                    <a:pt x="59499" y="193526"/>
                    <a:pt x="63303" y="234111"/>
                  </a:cubicBezTo>
                  <a:cubicBezTo>
                    <a:pt x="51255" y="238549"/>
                    <a:pt x="39206" y="244257"/>
                    <a:pt x="29060" y="252500"/>
                  </a:cubicBezTo>
                  <a:cubicBezTo>
                    <a:pt x="-3281" y="276598"/>
                    <a:pt x="-7085" y="317816"/>
                    <a:pt x="10036" y="352060"/>
                  </a:cubicBez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75"/>
            <p:cNvSpPr/>
            <p:nvPr/>
          </p:nvSpPr>
          <p:spPr>
            <a:xfrm>
              <a:off x="1081815" y="3239875"/>
              <a:ext cx="28440" cy="27128"/>
            </a:xfrm>
            <a:custGeom>
              <a:avLst/>
              <a:gdLst/>
              <a:ahLst/>
              <a:cxnLst/>
              <a:rect l="l" t="t" r="r" b="b"/>
              <a:pathLst>
                <a:path w="41218" h="39316" extrusionOk="0">
                  <a:moveTo>
                    <a:pt x="0" y="0"/>
                  </a:moveTo>
                  <a:lnTo>
                    <a:pt x="41219" y="3931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75"/>
            <p:cNvSpPr/>
            <p:nvPr/>
          </p:nvSpPr>
          <p:spPr>
            <a:xfrm>
              <a:off x="1263964" y="3200998"/>
              <a:ext cx="18420" cy="48615"/>
            </a:xfrm>
            <a:custGeom>
              <a:avLst/>
              <a:gdLst/>
              <a:ahLst/>
              <a:cxnLst/>
              <a:rect l="l" t="t" r="r" b="b"/>
              <a:pathLst>
                <a:path w="26696" h="70457" extrusionOk="0">
                  <a:moveTo>
                    <a:pt x="0" y="0"/>
                  </a:moveTo>
                  <a:cubicBezTo>
                    <a:pt x="1903" y="11414"/>
                    <a:pt x="5707" y="26634"/>
                    <a:pt x="10146" y="36146"/>
                  </a:cubicBezTo>
                  <a:cubicBezTo>
                    <a:pt x="17756" y="52633"/>
                    <a:pt x="24097" y="51365"/>
                    <a:pt x="26000" y="57072"/>
                  </a:cubicBezTo>
                  <a:cubicBezTo>
                    <a:pt x="31073" y="71657"/>
                    <a:pt x="6976" y="74194"/>
                    <a:pt x="1268" y="6531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75"/>
            <p:cNvSpPr/>
            <p:nvPr/>
          </p:nvSpPr>
          <p:spPr>
            <a:xfrm>
              <a:off x="1271826" y="3156880"/>
              <a:ext cx="37192" cy="2625"/>
            </a:xfrm>
            <a:custGeom>
              <a:avLst/>
              <a:gdLst/>
              <a:ahLst/>
              <a:cxnLst/>
              <a:rect l="l" t="t" r="r" b="b"/>
              <a:pathLst>
                <a:path w="53901" h="3804" extrusionOk="0">
                  <a:moveTo>
                    <a:pt x="0" y="0"/>
                  </a:moveTo>
                  <a:lnTo>
                    <a:pt x="53902" y="38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75"/>
            <p:cNvSpPr/>
            <p:nvPr/>
          </p:nvSpPr>
          <p:spPr>
            <a:xfrm>
              <a:off x="1177912" y="3161685"/>
              <a:ext cx="40255" cy="16627"/>
            </a:xfrm>
            <a:custGeom>
              <a:avLst/>
              <a:gdLst/>
              <a:ahLst/>
              <a:cxnLst/>
              <a:rect l="l" t="t" r="r" b="b"/>
              <a:pathLst>
                <a:path w="58340" h="24097" extrusionOk="0">
                  <a:moveTo>
                    <a:pt x="0" y="24097"/>
                  </a:moveTo>
                  <a:lnTo>
                    <a:pt x="5834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75"/>
            <p:cNvSpPr/>
            <p:nvPr/>
          </p:nvSpPr>
          <p:spPr>
            <a:xfrm>
              <a:off x="1060841" y="2999250"/>
              <a:ext cx="288192" cy="243658"/>
            </a:xfrm>
            <a:custGeom>
              <a:avLst/>
              <a:gdLst/>
              <a:ahLst/>
              <a:cxnLst/>
              <a:rect l="l" t="t" r="r" b="b"/>
              <a:pathLst>
                <a:path w="417669" h="353127" extrusionOk="0">
                  <a:moveTo>
                    <a:pt x="364637" y="65865"/>
                  </a:moveTo>
                  <a:cubicBezTo>
                    <a:pt x="350052" y="57621"/>
                    <a:pt x="344345" y="41767"/>
                    <a:pt x="338004" y="27816"/>
                  </a:cubicBezTo>
                  <a:cubicBezTo>
                    <a:pt x="332297" y="16402"/>
                    <a:pt x="322785" y="15768"/>
                    <a:pt x="310102" y="10695"/>
                  </a:cubicBezTo>
                  <a:cubicBezTo>
                    <a:pt x="292346" y="4353"/>
                    <a:pt x="282834" y="4353"/>
                    <a:pt x="267615" y="11329"/>
                  </a:cubicBezTo>
                  <a:cubicBezTo>
                    <a:pt x="258737" y="15134"/>
                    <a:pt x="248591" y="15134"/>
                    <a:pt x="239079" y="13231"/>
                  </a:cubicBezTo>
                  <a:cubicBezTo>
                    <a:pt x="215616" y="8792"/>
                    <a:pt x="191519" y="-2622"/>
                    <a:pt x="166153" y="549"/>
                  </a:cubicBezTo>
                  <a:cubicBezTo>
                    <a:pt x="138252" y="3719"/>
                    <a:pt x="133813" y="35426"/>
                    <a:pt x="104642" y="39865"/>
                  </a:cubicBezTo>
                  <a:cubicBezTo>
                    <a:pt x="80545" y="43036"/>
                    <a:pt x="55180" y="46841"/>
                    <a:pt x="37424" y="64596"/>
                  </a:cubicBezTo>
                  <a:cubicBezTo>
                    <a:pt x="17132" y="85523"/>
                    <a:pt x="22205" y="103913"/>
                    <a:pt x="16498" y="130546"/>
                  </a:cubicBezTo>
                  <a:cubicBezTo>
                    <a:pt x="7619" y="171131"/>
                    <a:pt x="-6966" y="209179"/>
                    <a:pt x="3815" y="250398"/>
                  </a:cubicBezTo>
                  <a:cubicBezTo>
                    <a:pt x="9522" y="271958"/>
                    <a:pt x="20937" y="284007"/>
                    <a:pt x="37424" y="297958"/>
                  </a:cubicBezTo>
                  <a:cubicBezTo>
                    <a:pt x="54546" y="312543"/>
                    <a:pt x="67862" y="332201"/>
                    <a:pt x="76740" y="353128"/>
                  </a:cubicBezTo>
                  <a:cubicBezTo>
                    <a:pt x="95130" y="345518"/>
                    <a:pt x="101471" y="321421"/>
                    <a:pt x="101471" y="300495"/>
                  </a:cubicBezTo>
                  <a:cubicBezTo>
                    <a:pt x="101471" y="279568"/>
                    <a:pt x="97667" y="257373"/>
                    <a:pt x="104642" y="237715"/>
                  </a:cubicBezTo>
                  <a:cubicBezTo>
                    <a:pt x="109081" y="225667"/>
                    <a:pt x="117325" y="215520"/>
                    <a:pt x="123666" y="204740"/>
                  </a:cubicBezTo>
                  <a:cubicBezTo>
                    <a:pt x="125569" y="201569"/>
                    <a:pt x="127471" y="198399"/>
                    <a:pt x="128739" y="194594"/>
                  </a:cubicBezTo>
                  <a:cubicBezTo>
                    <a:pt x="218152" y="199033"/>
                    <a:pt x="306297" y="185716"/>
                    <a:pt x="389369" y="152107"/>
                  </a:cubicBezTo>
                  <a:cubicBezTo>
                    <a:pt x="407124" y="145131"/>
                    <a:pt x="414734" y="128644"/>
                    <a:pt x="417271" y="110888"/>
                  </a:cubicBezTo>
                  <a:cubicBezTo>
                    <a:pt x="421710" y="74742"/>
                    <a:pt x="388100" y="79181"/>
                    <a:pt x="364637" y="65865"/>
                  </a:cubicBezTo>
                  <a:close/>
                </a:path>
              </a:pathLst>
            </a:custGeom>
            <a:solidFill>
              <a:srgbClr val="A573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75"/>
            <p:cNvSpPr/>
            <p:nvPr/>
          </p:nvSpPr>
          <p:spPr>
            <a:xfrm>
              <a:off x="1209744" y="3204000"/>
              <a:ext cx="11050" cy="11050"/>
            </a:xfrm>
            <a:custGeom>
              <a:avLst/>
              <a:gdLst/>
              <a:ahLst/>
              <a:cxnLst/>
              <a:rect l="l" t="t" r="r" b="b"/>
              <a:pathLst>
                <a:path w="16014" h="16014" extrusionOk="0">
                  <a:moveTo>
                    <a:pt x="81" y="8959"/>
                  </a:moveTo>
                  <a:cubicBezTo>
                    <a:pt x="715" y="13398"/>
                    <a:pt x="4520" y="16568"/>
                    <a:pt x="8959" y="15934"/>
                  </a:cubicBezTo>
                  <a:cubicBezTo>
                    <a:pt x="13398" y="15300"/>
                    <a:pt x="16568" y="11495"/>
                    <a:pt x="15934" y="7056"/>
                  </a:cubicBezTo>
                  <a:cubicBezTo>
                    <a:pt x="15300" y="2617"/>
                    <a:pt x="11495" y="-553"/>
                    <a:pt x="7056" y="81"/>
                  </a:cubicBezTo>
                  <a:cubicBezTo>
                    <a:pt x="2617" y="715"/>
                    <a:pt x="-554" y="4520"/>
                    <a:pt x="81" y="8959"/>
                  </a:cubicBezTo>
                  <a:close/>
                </a:path>
              </a:pathLst>
            </a:custGeom>
            <a:solidFill>
              <a:srgbClr val="19002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75"/>
            <p:cNvSpPr/>
            <p:nvPr/>
          </p:nvSpPr>
          <p:spPr>
            <a:xfrm>
              <a:off x="1288806" y="3192643"/>
              <a:ext cx="11050" cy="11050"/>
            </a:xfrm>
            <a:custGeom>
              <a:avLst/>
              <a:gdLst/>
              <a:ahLst/>
              <a:cxnLst/>
              <a:rect l="l" t="t" r="r" b="b"/>
              <a:pathLst>
                <a:path w="16014" h="16014" extrusionOk="0">
                  <a:moveTo>
                    <a:pt x="81" y="8959"/>
                  </a:moveTo>
                  <a:cubicBezTo>
                    <a:pt x="715" y="13398"/>
                    <a:pt x="4520" y="16568"/>
                    <a:pt x="8959" y="15934"/>
                  </a:cubicBezTo>
                  <a:cubicBezTo>
                    <a:pt x="13398" y="15300"/>
                    <a:pt x="16569" y="11495"/>
                    <a:pt x="15934" y="7056"/>
                  </a:cubicBezTo>
                  <a:cubicBezTo>
                    <a:pt x="15300" y="2617"/>
                    <a:pt x="11495" y="-553"/>
                    <a:pt x="7056" y="81"/>
                  </a:cubicBezTo>
                  <a:cubicBezTo>
                    <a:pt x="2617" y="715"/>
                    <a:pt x="-553" y="4520"/>
                    <a:pt x="81" y="8959"/>
                  </a:cubicBezTo>
                  <a:close/>
                </a:path>
              </a:pathLst>
            </a:custGeom>
            <a:solidFill>
              <a:srgbClr val="19002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75"/>
            <p:cNvSpPr/>
            <p:nvPr/>
          </p:nvSpPr>
          <p:spPr>
            <a:xfrm>
              <a:off x="1104529" y="3177847"/>
              <a:ext cx="230392" cy="172980"/>
            </a:xfrm>
            <a:custGeom>
              <a:avLst/>
              <a:gdLst/>
              <a:ahLst/>
              <a:cxnLst/>
              <a:rect l="l" t="t" r="r" b="b"/>
              <a:pathLst>
                <a:path w="333902" h="250695" extrusionOk="0">
                  <a:moveTo>
                    <a:pt x="318336" y="0"/>
                  </a:moveTo>
                  <a:cubicBezTo>
                    <a:pt x="319604" y="10146"/>
                    <a:pt x="320238" y="20926"/>
                    <a:pt x="320873" y="31707"/>
                  </a:cubicBezTo>
                  <a:cubicBezTo>
                    <a:pt x="320873" y="45658"/>
                    <a:pt x="319604" y="59609"/>
                    <a:pt x="313263" y="72291"/>
                  </a:cubicBezTo>
                  <a:cubicBezTo>
                    <a:pt x="306287" y="86242"/>
                    <a:pt x="292970" y="92584"/>
                    <a:pt x="278385" y="98925"/>
                  </a:cubicBezTo>
                  <a:cubicBezTo>
                    <a:pt x="263800" y="104632"/>
                    <a:pt x="248581" y="107169"/>
                    <a:pt x="233362" y="107803"/>
                  </a:cubicBezTo>
                  <a:cubicBezTo>
                    <a:pt x="221313" y="108437"/>
                    <a:pt x="209899" y="112242"/>
                    <a:pt x="197850" y="110974"/>
                  </a:cubicBezTo>
                  <a:cubicBezTo>
                    <a:pt x="171216" y="107803"/>
                    <a:pt x="145851" y="96388"/>
                    <a:pt x="119218" y="95754"/>
                  </a:cubicBezTo>
                  <a:cubicBezTo>
                    <a:pt x="100828" y="95120"/>
                    <a:pt x="81804" y="99559"/>
                    <a:pt x="63413" y="95120"/>
                  </a:cubicBezTo>
                  <a:cubicBezTo>
                    <a:pt x="45658" y="90681"/>
                    <a:pt x="30439" y="77364"/>
                    <a:pt x="24097" y="60243"/>
                  </a:cubicBezTo>
                  <a:cubicBezTo>
                    <a:pt x="19658" y="61511"/>
                    <a:pt x="15853" y="62779"/>
                    <a:pt x="12049" y="63413"/>
                  </a:cubicBezTo>
                  <a:lnTo>
                    <a:pt x="0" y="63413"/>
                  </a:lnTo>
                  <a:cubicBezTo>
                    <a:pt x="20927" y="100827"/>
                    <a:pt x="22829" y="149022"/>
                    <a:pt x="47560" y="184533"/>
                  </a:cubicBezTo>
                  <a:cubicBezTo>
                    <a:pt x="67219" y="213703"/>
                    <a:pt x="100828" y="230825"/>
                    <a:pt x="134437" y="240971"/>
                  </a:cubicBezTo>
                  <a:cubicBezTo>
                    <a:pt x="161070" y="249215"/>
                    <a:pt x="189606" y="253020"/>
                    <a:pt x="216874" y="249215"/>
                  </a:cubicBezTo>
                  <a:cubicBezTo>
                    <a:pt x="224484" y="247947"/>
                    <a:pt x="227655" y="251117"/>
                    <a:pt x="234630" y="247947"/>
                  </a:cubicBezTo>
                  <a:cubicBezTo>
                    <a:pt x="240971" y="244776"/>
                    <a:pt x="253020" y="240971"/>
                    <a:pt x="258727" y="236532"/>
                  </a:cubicBezTo>
                  <a:cubicBezTo>
                    <a:pt x="272678" y="225752"/>
                    <a:pt x="285361" y="220679"/>
                    <a:pt x="298043" y="208630"/>
                  </a:cubicBezTo>
                  <a:cubicBezTo>
                    <a:pt x="313897" y="193411"/>
                    <a:pt x="325312" y="164241"/>
                    <a:pt x="331019" y="143315"/>
                  </a:cubicBezTo>
                  <a:cubicBezTo>
                    <a:pt x="334824" y="129998"/>
                    <a:pt x="334189" y="115413"/>
                    <a:pt x="332921" y="101462"/>
                  </a:cubicBezTo>
                  <a:cubicBezTo>
                    <a:pt x="329116" y="74194"/>
                    <a:pt x="325312" y="26634"/>
                    <a:pt x="318336" y="0"/>
                  </a:cubicBezTo>
                </a:path>
              </a:pathLst>
            </a:custGeom>
            <a:solidFill>
              <a:srgbClr val="A573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75"/>
            <p:cNvSpPr/>
            <p:nvPr/>
          </p:nvSpPr>
          <p:spPr>
            <a:xfrm>
              <a:off x="1204121" y="3248610"/>
              <a:ext cx="80509" cy="24229"/>
            </a:xfrm>
            <a:custGeom>
              <a:avLst/>
              <a:gdLst/>
              <a:ahLst/>
              <a:cxnLst/>
              <a:rect l="l" t="t" r="r" b="b"/>
              <a:pathLst>
                <a:path w="116680" h="35115" extrusionOk="0">
                  <a:moveTo>
                    <a:pt x="116681" y="27902"/>
                  </a:moveTo>
                  <a:cubicBezTo>
                    <a:pt x="116681" y="27902"/>
                    <a:pt x="50731" y="5643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75"/>
            <p:cNvSpPr/>
            <p:nvPr/>
          </p:nvSpPr>
          <p:spPr>
            <a:xfrm>
              <a:off x="934174" y="4368158"/>
              <a:ext cx="703585" cy="235841"/>
            </a:xfrm>
            <a:custGeom>
              <a:avLst/>
              <a:gdLst/>
              <a:ahLst/>
              <a:cxnLst/>
              <a:rect l="l" t="t" r="r" b="b"/>
              <a:pathLst>
                <a:path w="1019689" h="341798" extrusionOk="0">
                  <a:moveTo>
                    <a:pt x="974031" y="0"/>
                  </a:moveTo>
                  <a:lnTo>
                    <a:pt x="1019689" y="341799"/>
                  </a:lnTo>
                  <a:lnTo>
                    <a:pt x="0" y="341799"/>
                  </a:lnTo>
                  <a:lnTo>
                    <a:pt x="19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75"/>
            <p:cNvSpPr/>
            <p:nvPr/>
          </p:nvSpPr>
          <p:spPr>
            <a:xfrm>
              <a:off x="1292356" y="4433243"/>
              <a:ext cx="74383" cy="170645"/>
            </a:xfrm>
            <a:custGeom>
              <a:avLst/>
              <a:gdLst/>
              <a:ahLst/>
              <a:cxnLst/>
              <a:rect l="l" t="t" r="r" b="b"/>
              <a:pathLst>
                <a:path w="107802" h="247312" extrusionOk="0">
                  <a:moveTo>
                    <a:pt x="107803" y="0"/>
                  </a:moveTo>
                  <a:lnTo>
                    <a:pt x="0" y="51999"/>
                  </a:lnTo>
                  <a:lnTo>
                    <a:pt x="0" y="24731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6" name="Google Shape;2856;p75"/>
          <p:cNvGrpSpPr/>
          <p:nvPr/>
        </p:nvGrpSpPr>
        <p:grpSpPr>
          <a:xfrm>
            <a:off x="6937625" y="2919634"/>
            <a:ext cx="1620986" cy="1781589"/>
            <a:chOff x="2930199" y="2826649"/>
            <a:chExt cx="1620986" cy="1781589"/>
          </a:xfrm>
        </p:grpSpPr>
        <p:sp>
          <p:nvSpPr>
            <p:cNvPr id="2857" name="Google Shape;2857;p75"/>
            <p:cNvSpPr/>
            <p:nvPr/>
          </p:nvSpPr>
          <p:spPr>
            <a:xfrm>
              <a:off x="3812988" y="2876011"/>
              <a:ext cx="433761" cy="389857"/>
            </a:xfrm>
            <a:custGeom>
              <a:avLst/>
              <a:gdLst/>
              <a:ahLst/>
              <a:cxnLst/>
              <a:rect l="l" t="t" r="r" b="b"/>
              <a:pathLst>
                <a:path w="628639" h="565010" extrusionOk="0">
                  <a:moveTo>
                    <a:pt x="0" y="565011"/>
                  </a:moveTo>
                  <a:lnTo>
                    <a:pt x="625258" y="565011"/>
                  </a:lnTo>
                  <a:cubicBezTo>
                    <a:pt x="630964" y="480037"/>
                    <a:pt x="630964" y="357014"/>
                    <a:pt x="613209" y="273943"/>
                  </a:cubicBezTo>
                  <a:cubicBezTo>
                    <a:pt x="600526" y="216237"/>
                    <a:pt x="587210" y="158530"/>
                    <a:pt x="549161" y="111604"/>
                  </a:cubicBezTo>
                  <a:cubicBezTo>
                    <a:pt x="500967" y="51361"/>
                    <a:pt x="426773" y="15850"/>
                    <a:pt x="350043" y="12045"/>
                  </a:cubicBezTo>
                  <a:cubicBezTo>
                    <a:pt x="341165" y="11411"/>
                    <a:pt x="283459" y="21557"/>
                    <a:pt x="280288" y="18386"/>
                  </a:cubicBezTo>
                  <a:cubicBezTo>
                    <a:pt x="213070" y="-43759"/>
                    <a:pt x="113510" y="67215"/>
                    <a:pt x="84974" y="120482"/>
                  </a:cubicBezTo>
                  <a:cubicBezTo>
                    <a:pt x="58975" y="169311"/>
                    <a:pt x="38683" y="227651"/>
                    <a:pt x="31073" y="282187"/>
                  </a:cubicBezTo>
                  <a:cubicBezTo>
                    <a:pt x="18390" y="364624"/>
                    <a:pt x="6341" y="482573"/>
                    <a:pt x="0" y="565011"/>
                  </a:cubicBezTo>
                  <a:close/>
                </a:path>
              </a:pathLst>
            </a:custGeom>
            <a:solidFill>
              <a:srgbClr val="FAE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75"/>
            <p:cNvSpPr/>
            <p:nvPr/>
          </p:nvSpPr>
          <p:spPr>
            <a:xfrm>
              <a:off x="3897730" y="3145958"/>
              <a:ext cx="264282" cy="238708"/>
            </a:xfrm>
            <a:custGeom>
              <a:avLst/>
              <a:gdLst/>
              <a:ahLst/>
              <a:cxnLst/>
              <a:rect l="l" t="t" r="r" b="b"/>
              <a:pathLst>
                <a:path w="383017" h="345954" extrusionOk="0">
                  <a:moveTo>
                    <a:pt x="299312" y="224484"/>
                  </a:moveTo>
                  <a:lnTo>
                    <a:pt x="297409" y="224484"/>
                  </a:lnTo>
                  <a:lnTo>
                    <a:pt x="276483" y="0"/>
                  </a:lnTo>
                  <a:lnTo>
                    <a:pt x="98291" y="6975"/>
                  </a:lnTo>
                  <a:lnTo>
                    <a:pt x="86877" y="237801"/>
                  </a:lnTo>
                  <a:lnTo>
                    <a:pt x="83706" y="238435"/>
                  </a:lnTo>
                  <a:lnTo>
                    <a:pt x="0" y="251117"/>
                  </a:lnTo>
                  <a:cubicBezTo>
                    <a:pt x="1903" y="252386"/>
                    <a:pt x="7610" y="258727"/>
                    <a:pt x="15853" y="268239"/>
                  </a:cubicBezTo>
                  <a:cubicBezTo>
                    <a:pt x="107169" y="374140"/>
                    <a:pt x="272044" y="371603"/>
                    <a:pt x="358920" y="261898"/>
                  </a:cubicBezTo>
                  <a:lnTo>
                    <a:pt x="383018" y="230825"/>
                  </a:lnTo>
                  <a:lnTo>
                    <a:pt x="299312" y="224484"/>
                  </a:lnTo>
                  <a:close/>
                </a:path>
              </a:pathLst>
            </a:custGeom>
            <a:solidFill>
              <a:srgbClr val="A573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75"/>
            <p:cNvSpPr/>
            <p:nvPr/>
          </p:nvSpPr>
          <p:spPr>
            <a:xfrm>
              <a:off x="3887997" y="3073447"/>
              <a:ext cx="19375" cy="61695"/>
            </a:xfrm>
            <a:custGeom>
              <a:avLst/>
              <a:gdLst/>
              <a:ahLst/>
              <a:cxnLst/>
              <a:rect l="l" t="t" r="r" b="b"/>
              <a:pathLst>
                <a:path w="28079" h="89413" extrusionOk="0">
                  <a:moveTo>
                    <a:pt x="24274" y="89413"/>
                  </a:moveTo>
                  <a:cubicBezTo>
                    <a:pt x="24274" y="89413"/>
                    <a:pt x="-32798" y="48194"/>
                    <a:pt x="28080" y="0"/>
                  </a:cubicBezTo>
                  <a:lnTo>
                    <a:pt x="24274" y="89413"/>
                  </a:lnTo>
                  <a:close/>
                </a:path>
              </a:pathLst>
            </a:custGeom>
            <a:solidFill>
              <a:srgbClr val="A573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75"/>
            <p:cNvSpPr/>
            <p:nvPr/>
          </p:nvSpPr>
          <p:spPr>
            <a:xfrm>
              <a:off x="3904406" y="2954824"/>
              <a:ext cx="279925" cy="279017"/>
            </a:xfrm>
            <a:custGeom>
              <a:avLst/>
              <a:gdLst/>
              <a:ahLst/>
              <a:cxnLst/>
              <a:rect l="l" t="t" r="r" b="b"/>
              <a:pathLst>
                <a:path w="405688" h="404373" extrusionOk="0">
                  <a:moveTo>
                    <a:pt x="374592" y="171576"/>
                  </a:moveTo>
                  <a:cubicBezTo>
                    <a:pt x="363812" y="164600"/>
                    <a:pt x="352397" y="159527"/>
                    <a:pt x="340349" y="155722"/>
                  </a:cubicBezTo>
                  <a:cubicBezTo>
                    <a:pt x="340983" y="116406"/>
                    <a:pt x="339714" y="77090"/>
                    <a:pt x="327666" y="39042"/>
                  </a:cubicBezTo>
                  <a:cubicBezTo>
                    <a:pt x="325130" y="32066"/>
                    <a:pt x="311178" y="25725"/>
                    <a:pt x="308008" y="19383"/>
                  </a:cubicBezTo>
                  <a:cubicBezTo>
                    <a:pt x="174205" y="-9153"/>
                    <a:pt x="98743" y="993"/>
                    <a:pt x="66402" y="5432"/>
                  </a:cubicBezTo>
                  <a:cubicBezTo>
                    <a:pt x="4258" y="82797"/>
                    <a:pt x="-2084" y="200746"/>
                    <a:pt x="452" y="266696"/>
                  </a:cubicBezTo>
                  <a:cubicBezTo>
                    <a:pt x="1721" y="302842"/>
                    <a:pt x="14404" y="338987"/>
                    <a:pt x="39135" y="365621"/>
                  </a:cubicBezTo>
                  <a:cubicBezTo>
                    <a:pt x="126011" y="459473"/>
                    <a:pt x="248400" y="358011"/>
                    <a:pt x="287716" y="321232"/>
                  </a:cubicBezTo>
                  <a:cubicBezTo>
                    <a:pt x="332739" y="337085"/>
                    <a:pt x="380933" y="310451"/>
                    <a:pt x="398689" y="267330"/>
                  </a:cubicBezTo>
                  <a:cubicBezTo>
                    <a:pt x="412640" y="232453"/>
                    <a:pt x="406299" y="193136"/>
                    <a:pt x="374592" y="171576"/>
                  </a:cubicBezTo>
                  <a:close/>
                </a:path>
              </a:pathLst>
            </a:custGeom>
            <a:solidFill>
              <a:srgbClr val="A573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75"/>
            <p:cNvSpPr/>
            <p:nvPr/>
          </p:nvSpPr>
          <p:spPr>
            <a:xfrm>
              <a:off x="4008242" y="3102857"/>
              <a:ext cx="32816" cy="9045"/>
            </a:xfrm>
            <a:custGeom>
              <a:avLst/>
              <a:gdLst/>
              <a:ahLst/>
              <a:cxnLst/>
              <a:rect l="l" t="t" r="r" b="b"/>
              <a:pathLst>
                <a:path w="47560" h="13108" extrusionOk="0">
                  <a:moveTo>
                    <a:pt x="0" y="8670"/>
                  </a:moveTo>
                  <a:cubicBezTo>
                    <a:pt x="0" y="8670"/>
                    <a:pt x="29804" y="-13525"/>
                    <a:pt x="47560" y="13109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75"/>
            <p:cNvSpPr/>
            <p:nvPr/>
          </p:nvSpPr>
          <p:spPr>
            <a:xfrm>
              <a:off x="3912581" y="3102857"/>
              <a:ext cx="32816" cy="9045"/>
            </a:xfrm>
            <a:custGeom>
              <a:avLst/>
              <a:gdLst/>
              <a:ahLst/>
              <a:cxnLst/>
              <a:rect l="l" t="t" r="r" b="b"/>
              <a:pathLst>
                <a:path w="47560" h="13108" extrusionOk="0">
                  <a:moveTo>
                    <a:pt x="0" y="8670"/>
                  </a:moveTo>
                  <a:cubicBezTo>
                    <a:pt x="0" y="8670"/>
                    <a:pt x="29804" y="-13525"/>
                    <a:pt x="47560" y="13109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75"/>
            <p:cNvSpPr/>
            <p:nvPr/>
          </p:nvSpPr>
          <p:spPr>
            <a:xfrm>
              <a:off x="3961223" y="3094414"/>
              <a:ext cx="17345" cy="48130"/>
            </a:xfrm>
            <a:custGeom>
              <a:avLst/>
              <a:gdLst/>
              <a:ahLst/>
              <a:cxnLst/>
              <a:rect l="l" t="t" r="r" b="b"/>
              <a:pathLst>
                <a:path w="25137" h="69753" extrusionOk="0">
                  <a:moveTo>
                    <a:pt x="20064" y="0"/>
                  </a:moveTo>
                  <a:cubicBezTo>
                    <a:pt x="18796" y="11414"/>
                    <a:pt x="16894" y="26634"/>
                    <a:pt x="13723" y="36146"/>
                  </a:cubicBezTo>
                  <a:cubicBezTo>
                    <a:pt x="8016" y="53267"/>
                    <a:pt x="1674" y="52633"/>
                    <a:pt x="406" y="57706"/>
                  </a:cubicBezTo>
                  <a:cubicBezTo>
                    <a:pt x="-3399" y="72291"/>
                    <a:pt x="20698" y="72926"/>
                    <a:pt x="25137" y="63413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4" name="Google Shape;2864;p75"/>
            <p:cNvSpPr/>
            <p:nvPr/>
          </p:nvSpPr>
          <p:spPr>
            <a:xfrm>
              <a:off x="4118754" y="3118002"/>
              <a:ext cx="26253" cy="28003"/>
            </a:xfrm>
            <a:custGeom>
              <a:avLst/>
              <a:gdLst/>
              <a:ahLst/>
              <a:cxnLst/>
              <a:rect l="l" t="t" r="r" b="b"/>
              <a:pathLst>
                <a:path w="38048" h="40584" extrusionOk="0">
                  <a:moveTo>
                    <a:pt x="38048" y="0"/>
                  </a:moveTo>
                  <a:lnTo>
                    <a:pt x="0" y="4058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5" name="Google Shape;2865;p75"/>
            <p:cNvSpPr/>
            <p:nvPr/>
          </p:nvSpPr>
          <p:spPr>
            <a:xfrm>
              <a:off x="3964997" y="3156441"/>
              <a:ext cx="63007" cy="22980"/>
            </a:xfrm>
            <a:custGeom>
              <a:avLst/>
              <a:gdLst/>
              <a:ahLst/>
              <a:cxnLst/>
              <a:rect l="l" t="t" r="r" b="b"/>
              <a:pathLst>
                <a:path w="91315" h="33304" extrusionOk="0">
                  <a:moveTo>
                    <a:pt x="91316" y="0"/>
                  </a:moveTo>
                  <a:cubicBezTo>
                    <a:pt x="91316" y="0"/>
                    <a:pt x="67852" y="39951"/>
                    <a:pt x="0" y="32341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75"/>
            <p:cNvSpPr/>
            <p:nvPr/>
          </p:nvSpPr>
          <p:spPr>
            <a:xfrm>
              <a:off x="4017852" y="3066895"/>
              <a:ext cx="46380" cy="14439"/>
            </a:xfrm>
            <a:custGeom>
              <a:avLst/>
              <a:gdLst/>
              <a:ahLst/>
              <a:cxnLst/>
              <a:rect l="l" t="t" r="r" b="b"/>
              <a:pathLst>
                <a:path w="67218" h="20926" extrusionOk="0">
                  <a:moveTo>
                    <a:pt x="0" y="0"/>
                  </a:moveTo>
                  <a:lnTo>
                    <a:pt x="67218" y="2092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75"/>
            <p:cNvSpPr/>
            <p:nvPr/>
          </p:nvSpPr>
          <p:spPr>
            <a:xfrm>
              <a:off x="3914765" y="3066895"/>
              <a:ext cx="37629" cy="6563"/>
            </a:xfrm>
            <a:custGeom>
              <a:avLst/>
              <a:gdLst/>
              <a:ahLst/>
              <a:cxnLst/>
              <a:rect l="l" t="t" r="r" b="b"/>
              <a:pathLst>
                <a:path w="54535" h="9512" extrusionOk="0">
                  <a:moveTo>
                    <a:pt x="54535" y="0"/>
                  </a:moveTo>
                  <a:lnTo>
                    <a:pt x="0" y="951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75"/>
            <p:cNvSpPr/>
            <p:nvPr/>
          </p:nvSpPr>
          <p:spPr>
            <a:xfrm>
              <a:off x="2930199" y="3299558"/>
              <a:ext cx="340855" cy="322634"/>
            </a:xfrm>
            <a:custGeom>
              <a:avLst/>
              <a:gdLst/>
              <a:ahLst/>
              <a:cxnLst/>
              <a:rect l="l" t="t" r="r" b="b"/>
              <a:pathLst>
                <a:path w="493993" h="467586" extrusionOk="0">
                  <a:moveTo>
                    <a:pt x="467994" y="182225"/>
                  </a:moveTo>
                  <a:lnTo>
                    <a:pt x="413458" y="58569"/>
                  </a:lnTo>
                  <a:cubicBezTo>
                    <a:pt x="413458" y="58569"/>
                    <a:pt x="362728" y="-14990"/>
                    <a:pt x="342435" y="2765"/>
                  </a:cubicBezTo>
                  <a:cubicBezTo>
                    <a:pt x="342435" y="2765"/>
                    <a:pt x="323411" y="20521"/>
                    <a:pt x="349410" y="100422"/>
                  </a:cubicBezTo>
                  <a:cubicBezTo>
                    <a:pt x="351947" y="109300"/>
                    <a:pt x="343069" y="116910"/>
                    <a:pt x="335460" y="111836"/>
                  </a:cubicBezTo>
                  <a:cubicBezTo>
                    <a:pt x="280924" y="78227"/>
                    <a:pt x="147756" y="-405"/>
                    <a:pt x="107171" y="1497"/>
                  </a:cubicBezTo>
                  <a:cubicBezTo>
                    <a:pt x="101464" y="1497"/>
                    <a:pt x="96391" y="6570"/>
                    <a:pt x="96391" y="12277"/>
                  </a:cubicBezTo>
                  <a:cubicBezTo>
                    <a:pt x="96391" y="23058"/>
                    <a:pt x="107171" y="44618"/>
                    <a:pt x="157902" y="86471"/>
                  </a:cubicBezTo>
                  <a:cubicBezTo>
                    <a:pt x="161072" y="89008"/>
                    <a:pt x="157902" y="94715"/>
                    <a:pt x="154097" y="92812"/>
                  </a:cubicBezTo>
                  <a:cubicBezTo>
                    <a:pt x="119220" y="76325"/>
                    <a:pt x="88147" y="71886"/>
                    <a:pt x="45025" y="68715"/>
                  </a:cubicBezTo>
                  <a:cubicBezTo>
                    <a:pt x="35513" y="68081"/>
                    <a:pt x="29172" y="78227"/>
                    <a:pt x="32977" y="86471"/>
                  </a:cubicBezTo>
                  <a:cubicBezTo>
                    <a:pt x="41221" y="102959"/>
                    <a:pt x="39319" y="111836"/>
                    <a:pt x="102098" y="154324"/>
                  </a:cubicBezTo>
                  <a:cubicBezTo>
                    <a:pt x="105903" y="156860"/>
                    <a:pt x="102732" y="162567"/>
                    <a:pt x="98927" y="160665"/>
                  </a:cubicBezTo>
                  <a:cubicBezTo>
                    <a:pt x="72294" y="151153"/>
                    <a:pt x="34245" y="139738"/>
                    <a:pt x="11417" y="141007"/>
                  </a:cubicBezTo>
                  <a:cubicBezTo>
                    <a:pt x="2539" y="141641"/>
                    <a:pt x="-3169" y="151787"/>
                    <a:pt x="1905" y="160031"/>
                  </a:cubicBezTo>
                  <a:cubicBezTo>
                    <a:pt x="10783" y="175250"/>
                    <a:pt x="43757" y="207591"/>
                    <a:pt x="97659" y="244371"/>
                  </a:cubicBezTo>
                  <a:cubicBezTo>
                    <a:pt x="100196" y="246273"/>
                    <a:pt x="98293" y="250712"/>
                    <a:pt x="95122" y="249444"/>
                  </a:cubicBezTo>
                  <a:cubicBezTo>
                    <a:pt x="74196" y="242468"/>
                    <a:pt x="33611" y="230420"/>
                    <a:pt x="13953" y="236761"/>
                  </a:cubicBezTo>
                  <a:cubicBezTo>
                    <a:pt x="3173" y="239932"/>
                    <a:pt x="-632" y="253249"/>
                    <a:pt x="6343" y="262127"/>
                  </a:cubicBezTo>
                  <a:cubicBezTo>
                    <a:pt x="18392" y="277346"/>
                    <a:pt x="49465" y="302711"/>
                    <a:pt x="132536" y="327442"/>
                  </a:cubicBezTo>
                  <a:cubicBezTo>
                    <a:pt x="132536" y="327442"/>
                    <a:pt x="205462" y="380710"/>
                    <a:pt x="331021" y="467586"/>
                  </a:cubicBezTo>
                  <a:lnTo>
                    <a:pt x="493993" y="198079"/>
                  </a:lnTo>
                  <a:lnTo>
                    <a:pt x="467994" y="182225"/>
                  </a:lnTo>
                  <a:close/>
                </a:path>
              </a:pathLst>
            </a:custGeom>
            <a:solidFill>
              <a:srgbClr val="A573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75"/>
            <p:cNvSpPr/>
            <p:nvPr/>
          </p:nvSpPr>
          <p:spPr>
            <a:xfrm>
              <a:off x="3155828" y="3373100"/>
              <a:ext cx="15516" cy="136078"/>
            </a:xfrm>
            <a:custGeom>
              <a:avLst/>
              <a:gdLst/>
              <a:ahLst/>
              <a:cxnLst/>
              <a:rect l="l" t="t" r="r" b="b"/>
              <a:pathLst>
                <a:path w="22487" h="197215" extrusionOk="0">
                  <a:moveTo>
                    <a:pt x="20585" y="197216"/>
                  </a:moveTo>
                  <a:cubicBezTo>
                    <a:pt x="20585" y="197216"/>
                    <a:pt x="-26975" y="67218"/>
                    <a:pt x="2248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75"/>
            <p:cNvSpPr/>
            <p:nvPr/>
          </p:nvSpPr>
          <p:spPr>
            <a:xfrm>
              <a:off x="3025424" y="3367858"/>
              <a:ext cx="75258" cy="138704"/>
            </a:xfrm>
            <a:custGeom>
              <a:avLst/>
              <a:gdLst/>
              <a:ahLst/>
              <a:cxnLst/>
              <a:rect l="l" t="t" r="r" b="b"/>
              <a:pathLst>
                <a:path w="109070" h="201020" extrusionOk="0">
                  <a:moveTo>
                    <a:pt x="0" y="201021"/>
                  </a:moveTo>
                  <a:cubicBezTo>
                    <a:pt x="0" y="201021"/>
                    <a:pt x="0" y="37414"/>
                    <a:pt x="10907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75"/>
            <p:cNvSpPr/>
            <p:nvPr/>
          </p:nvSpPr>
          <p:spPr>
            <a:xfrm>
              <a:off x="3152535" y="3304521"/>
              <a:ext cx="1398649" cy="887357"/>
            </a:xfrm>
            <a:custGeom>
              <a:avLst/>
              <a:gdLst/>
              <a:ahLst/>
              <a:cxnLst/>
              <a:rect l="l" t="t" r="r" b="b"/>
              <a:pathLst>
                <a:path w="2027028" h="1286025" extrusionOk="0">
                  <a:moveTo>
                    <a:pt x="153460" y="180094"/>
                  </a:moveTo>
                  <a:lnTo>
                    <a:pt x="653793" y="391895"/>
                  </a:lnTo>
                  <a:cubicBezTo>
                    <a:pt x="653793" y="391895"/>
                    <a:pt x="873203" y="131266"/>
                    <a:pt x="904276" y="108437"/>
                  </a:cubicBezTo>
                  <a:cubicBezTo>
                    <a:pt x="965788" y="62779"/>
                    <a:pt x="1011445" y="33609"/>
                    <a:pt x="1086907" y="20926"/>
                  </a:cubicBezTo>
                  <a:cubicBezTo>
                    <a:pt x="1087541" y="20926"/>
                    <a:pt x="1087541" y="20926"/>
                    <a:pt x="1088175" y="20926"/>
                  </a:cubicBezTo>
                  <a:cubicBezTo>
                    <a:pt x="1088175" y="20926"/>
                    <a:pt x="1237831" y="176290"/>
                    <a:pt x="1462949" y="0"/>
                  </a:cubicBezTo>
                  <a:cubicBezTo>
                    <a:pt x="1488949" y="4439"/>
                    <a:pt x="1509875" y="3805"/>
                    <a:pt x="1533973" y="10780"/>
                  </a:cubicBezTo>
                  <a:cubicBezTo>
                    <a:pt x="1719774" y="61511"/>
                    <a:pt x="1884015" y="180094"/>
                    <a:pt x="1967721" y="356384"/>
                  </a:cubicBezTo>
                  <a:cubicBezTo>
                    <a:pt x="2002598" y="429944"/>
                    <a:pt x="2022256" y="511113"/>
                    <a:pt x="2026061" y="592282"/>
                  </a:cubicBezTo>
                  <a:cubicBezTo>
                    <a:pt x="2029232" y="665208"/>
                    <a:pt x="2027964" y="759060"/>
                    <a:pt x="1968355" y="811059"/>
                  </a:cubicBezTo>
                  <a:cubicBezTo>
                    <a:pt x="1956940" y="821205"/>
                    <a:pt x="1942990" y="828180"/>
                    <a:pt x="1927770" y="831351"/>
                  </a:cubicBezTo>
                  <a:cubicBezTo>
                    <a:pt x="1927136" y="831351"/>
                    <a:pt x="1918892" y="846570"/>
                    <a:pt x="1815529" y="863058"/>
                  </a:cubicBezTo>
                  <a:cubicBezTo>
                    <a:pt x="1819967" y="920764"/>
                    <a:pt x="1808552" y="1237197"/>
                    <a:pt x="1812358" y="1286026"/>
                  </a:cubicBezTo>
                  <a:lnTo>
                    <a:pt x="868765" y="1286026"/>
                  </a:lnTo>
                  <a:cubicBezTo>
                    <a:pt x="871302" y="1150955"/>
                    <a:pt x="877009" y="1026030"/>
                    <a:pt x="878911" y="918228"/>
                  </a:cubicBezTo>
                  <a:lnTo>
                    <a:pt x="871936" y="921398"/>
                  </a:lnTo>
                  <a:cubicBezTo>
                    <a:pt x="818034" y="948666"/>
                    <a:pt x="753353" y="945495"/>
                    <a:pt x="702622" y="912520"/>
                  </a:cubicBezTo>
                  <a:lnTo>
                    <a:pt x="0" y="455943"/>
                  </a:lnTo>
                  <a:lnTo>
                    <a:pt x="153460" y="1800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75"/>
            <p:cNvSpPr/>
            <p:nvPr/>
          </p:nvSpPr>
          <p:spPr>
            <a:xfrm>
              <a:off x="3733490" y="4189937"/>
              <a:ext cx="690896" cy="418301"/>
            </a:xfrm>
            <a:custGeom>
              <a:avLst/>
              <a:gdLst/>
              <a:ahLst/>
              <a:cxnLst/>
              <a:rect l="l" t="t" r="r" b="b"/>
              <a:pathLst>
                <a:path w="1001299" h="606233" extrusionOk="0">
                  <a:moveTo>
                    <a:pt x="0" y="606233"/>
                  </a:moveTo>
                  <a:lnTo>
                    <a:pt x="24731" y="0"/>
                  </a:lnTo>
                  <a:lnTo>
                    <a:pt x="967690" y="0"/>
                  </a:lnTo>
                  <a:lnTo>
                    <a:pt x="1001299" y="606233"/>
                  </a:lnTo>
                  <a:close/>
                </a:path>
              </a:pathLst>
            </a:custGeom>
            <a:solidFill>
              <a:srgbClr val="925D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75"/>
            <p:cNvSpPr/>
            <p:nvPr/>
          </p:nvSpPr>
          <p:spPr>
            <a:xfrm>
              <a:off x="3988586" y="4331464"/>
              <a:ext cx="58194" cy="270845"/>
            </a:xfrm>
            <a:custGeom>
              <a:avLst/>
              <a:gdLst/>
              <a:ahLst/>
              <a:cxnLst/>
              <a:rect l="l" t="t" r="r" b="b"/>
              <a:pathLst>
                <a:path w="84339" h="392529" extrusionOk="0">
                  <a:moveTo>
                    <a:pt x="0" y="0"/>
                  </a:moveTo>
                  <a:lnTo>
                    <a:pt x="84339" y="49462"/>
                  </a:lnTo>
                  <a:lnTo>
                    <a:pt x="84339" y="3925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75"/>
            <p:cNvSpPr/>
            <p:nvPr/>
          </p:nvSpPr>
          <p:spPr>
            <a:xfrm>
              <a:off x="3757514" y="3684983"/>
              <a:ext cx="4375" cy="252030"/>
            </a:xfrm>
            <a:custGeom>
              <a:avLst/>
              <a:gdLst/>
              <a:ahLst/>
              <a:cxnLst/>
              <a:rect l="l" t="t" r="r" b="b"/>
              <a:pathLst>
                <a:path w="6341" h="365261" extrusionOk="0">
                  <a:moveTo>
                    <a:pt x="0" y="0"/>
                  </a:moveTo>
                  <a:lnTo>
                    <a:pt x="0" y="365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75"/>
            <p:cNvSpPr/>
            <p:nvPr/>
          </p:nvSpPr>
          <p:spPr>
            <a:xfrm rot="-99617">
              <a:off x="3882583" y="3511691"/>
              <a:ext cx="344950" cy="370777"/>
            </a:xfrm>
            <a:custGeom>
              <a:avLst/>
              <a:gdLst/>
              <a:ahLst/>
              <a:cxnLst/>
              <a:rect l="l" t="t" r="r" b="b"/>
              <a:pathLst>
                <a:path w="499717" h="537132" extrusionOk="0">
                  <a:moveTo>
                    <a:pt x="0" y="0"/>
                  </a:moveTo>
                  <a:lnTo>
                    <a:pt x="499717" y="0"/>
                  </a:lnTo>
                  <a:lnTo>
                    <a:pt x="499717" y="537133"/>
                  </a:lnTo>
                  <a:lnTo>
                    <a:pt x="0" y="5371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75"/>
            <p:cNvSpPr/>
            <p:nvPr/>
          </p:nvSpPr>
          <p:spPr>
            <a:xfrm rot="-99617">
              <a:off x="3882581" y="3515982"/>
              <a:ext cx="47715" cy="370777"/>
            </a:xfrm>
            <a:custGeom>
              <a:avLst/>
              <a:gdLst/>
              <a:ahLst/>
              <a:cxnLst/>
              <a:rect l="l" t="t" r="r" b="b"/>
              <a:pathLst>
                <a:path w="69123" h="537132" extrusionOk="0">
                  <a:moveTo>
                    <a:pt x="0" y="0"/>
                  </a:moveTo>
                  <a:lnTo>
                    <a:pt x="69123" y="0"/>
                  </a:lnTo>
                  <a:lnTo>
                    <a:pt x="69123" y="537133"/>
                  </a:lnTo>
                  <a:lnTo>
                    <a:pt x="0" y="5371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75"/>
            <p:cNvSpPr/>
            <p:nvPr/>
          </p:nvSpPr>
          <p:spPr>
            <a:xfrm>
              <a:off x="3924811" y="3515500"/>
              <a:ext cx="6125" cy="208713"/>
            </a:xfrm>
            <a:custGeom>
              <a:avLst/>
              <a:gdLst/>
              <a:ahLst/>
              <a:cxnLst/>
              <a:rect l="l" t="t" r="r" b="b"/>
              <a:pathLst>
                <a:path w="8877" h="302482" extrusionOk="0">
                  <a:moveTo>
                    <a:pt x="0" y="0"/>
                  </a:moveTo>
                  <a:lnTo>
                    <a:pt x="8878" y="3024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75"/>
            <p:cNvSpPr/>
            <p:nvPr/>
          </p:nvSpPr>
          <p:spPr>
            <a:xfrm>
              <a:off x="3811063" y="3664382"/>
              <a:ext cx="318717" cy="293308"/>
            </a:xfrm>
            <a:custGeom>
              <a:avLst/>
              <a:gdLst/>
              <a:ahLst/>
              <a:cxnLst/>
              <a:rect l="l" t="t" r="r" b="b"/>
              <a:pathLst>
                <a:path w="461909" h="425084" extrusionOk="0">
                  <a:moveTo>
                    <a:pt x="409910" y="78101"/>
                  </a:moveTo>
                  <a:lnTo>
                    <a:pt x="291327" y="12785"/>
                  </a:lnTo>
                  <a:cubicBezTo>
                    <a:pt x="291327" y="12785"/>
                    <a:pt x="205719" y="-15117"/>
                    <a:pt x="201280" y="11517"/>
                  </a:cubicBezTo>
                  <a:cubicBezTo>
                    <a:pt x="201280" y="11517"/>
                    <a:pt x="196841" y="36883"/>
                    <a:pt x="266596" y="85077"/>
                  </a:cubicBezTo>
                  <a:cubicBezTo>
                    <a:pt x="274205" y="90150"/>
                    <a:pt x="271669" y="101564"/>
                    <a:pt x="262157" y="102833"/>
                  </a:cubicBezTo>
                  <a:cubicBezTo>
                    <a:pt x="198743" y="109174"/>
                    <a:pt x="45283" y="127564"/>
                    <a:pt x="13576" y="154197"/>
                  </a:cubicBezTo>
                  <a:cubicBezTo>
                    <a:pt x="9137" y="158002"/>
                    <a:pt x="7869" y="164978"/>
                    <a:pt x="11673" y="169417"/>
                  </a:cubicBezTo>
                  <a:cubicBezTo>
                    <a:pt x="18015" y="177660"/>
                    <a:pt x="39575" y="189075"/>
                    <a:pt x="105526" y="190977"/>
                  </a:cubicBezTo>
                  <a:cubicBezTo>
                    <a:pt x="109964" y="190977"/>
                    <a:pt x="110598" y="197319"/>
                    <a:pt x="106160" y="198587"/>
                  </a:cubicBezTo>
                  <a:cubicBezTo>
                    <a:pt x="68112" y="206831"/>
                    <a:pt x="40843" y="222050"/>
                    <a:pt x="5332" y="245513"/>
                  </a:cubicBezTo>
                  <a:cubicBezTo>
                    <a:pt x="-2277" y="250586"/>
                    <a:pt x="-1643" y="262635"/>
                    <a:pt x="6601" y="267073"/>
                  </a:cubicBezTo>
                  <a:cubicBezTo>
                    <a:pt x="23088" y="274683"/>
                    <a:pt x="27527" y="283561"/>
                    <a:pt x="102989" y="279122"/>
                  </a:cubicBezTo>
                  <a:cubicBezTo>
                    <a:pt x="107428" y="279122"/>
                    <a:pt x="108696" y="284829"/>
                    <a:pt x="104257" y="286097"/>
                  </a:cubicBezTo>
                  <a:cubicBezTo>
                    <a:pt x="76990" y="294975"/>
                    <a:pt x="40209" y="308926"/>
                    <a:pt x="23088" y="323511"/>
                  </a:cubicBezTo>
                  <a:cubicBezTo>
                    <a:pt x="16113" y="329219"/>
                    <a:pt x="18015" y="341267"/>
                    <a:pt x="26893" y="344438"/>
                  </a:cubicBezTo>
                  <a:cubicBezTo>
                    <a:pt x="43380" y="350779"/>
                    <a:pt x="89038" y="357121"/>
                    <a:pt x="154354" y="352682"/>
                  </a:cubicBezTo>
                  <a:cubicBezTo>
                    <a:pt x="157524" y="352682"/>
                    <a:pt x="158793" y="357121"/>
                    <a:pt x="155622" y="358389"/>
                  </a:cubicBezTo>
                  <a:cubicBezTo>
                    <a:pt x="134696" y="365999"/>
                    <a:pt x="95380" y="380584"/>
                    <a:pt x="83331" y="397705"/>
                  </a:cubicBezTo>
                  <a:cubicBezTo>
                    <a:pt x="76990" y="406583"/>
                    <a:pt x="82062" y="419900"/>
                    <a:pt x="92209" y="422436"/>
                  </a:cubicBezTo>
                  <a:cubicBezTo>
                    <a:pt x="111233" y="427510"/>
                    <a:pt x="151183" y="428144"/>
                    <a:pt x="232353" y="397705"/>
                  </a:cubicBezTo>
                  <a:cubicBezTo>
                    <a:pt x="232353" y="397705"/>
                    <a:pt x="309717" y="398974"/>
                    <a:pt x="461909" y="391364"/>
                  </a:cubicBezTo>
                  <a:lnTo>
                    <a:pt x="440983" y="74931"/>
                  </a:lnTo>
                  <a:lnTo>
                    <a:pt x="409910" y="78101"/>
                  </a:lnTo>
                  <a:close/>
                </a:path>
              </a:pathLst>
            </a:custGeom>
            <a:solidFill>
              <a:srgbClr val="B95B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p75"/>
            <p:cNvSpPr/>
            <p:nvPr/>
          </p:nvSpPr>
          <p:spPr>
            <a:xfrm>
              <a:off x="3811063" y="3664382"/>
              <a:ext cx="318717" cy="293308"/>
            </a:xfrm>
            <a:custGeom>
              <a:avLst/>
              <a:gdLst/>
              <a:ahLst/>
              <a:cxnLst/>
              <a:rect l="l" t="t" r="r" b="b"/>
              <a:pathLst>
                <a:path w="461909" h="425084" extrusionOk="0">
                  <a:moveTo>
                    <a:pt x="409910" y="78101"/>
                  </a:moveTo>
                  <a:lnTo>
                    <a:pt x="291327" y="12785"/>
                  </a:lnTo>
                  <a:cubicBezTo>
                    <a:pt x="291327" y="12785"/>
                    <a:pt x="205719" y="-15117"/>
                    <a:pt x="201280" y="11517"/>
                  </a:cubicBezTo>
                  <a:cubicBezTo>
                    <a:pt x="201280" y="11517"/>
                    <a:pt x="196841" y="36883"/>
                    <a:pt x="266596" y="85077"/>
                  </a:cubicBezTo>
                  <a:cubicBezTo>
                    <a:pt x="274205" y="90150"/>
                    <a:pt x="271669" y="101564"/>
                    <a:pt x="262157" y="102833"/>
                  </a:cubicBezTo>
                  <a:cubicBezTo>
                    <a:pt x="198743" y="109174"/>
                    <a:pt x="45283" y="127564"/>
                    <a:pt x="13576" y="154197"/>
                  </a:cubicBezTo>
                  <a:cubicBezTo>
                    <a:pt x="9137" y="158002"/>
                    <a:pt x="7869" y="164978"/>
                    <a:pt x="11673" y="169417"/>
                  </a:cubicBezTo>
                  <a:cubicBezTo>
                    <a:pt x="18015" y="177660"/>
                    <a:pt x="39575" y="189075"/>
                    <a:pt x="105526" y="190977"/>
                  </a:cubicBezTo>
                  <a:cubicBezTo>
                    <a:pt x="109964" y="190977"/>
                    <a:pt x="110598" y="197319"/>
                    <a:pt x="106160" y="198587"/>
                  </a:cubicBezTo>
                  <a:cubicBezTo>
                    <a:pt x="68112" y="206831"/>
                    <a:pt x="40843" y="222050"/>
                    <a:pt x="5332" y="245513"/>
                  </a:cubicBezTo>
                  <a:cubicBezTo>
                    <a:pt x="-2277" y="250586"/>
                    <a:pt x="-1643" y="262635"/>
                    <a:pt x="6601" y="267073"/>
                  </a:cubicBezTo>
                  <a:cubicBezTo>
                    <a:pt x="23088" y="274683"/>
                    <a:pt x="27527" y="283561"/>
                    <a:pt x="102989" y="279122"/>
                  </a:cubicBezTo>
                  <a:cubicBezTo>
                    <a:pt x="107428" y="279122"/>
                    <a:pt x="108696" y="284829"/>
                    <a:pt x="104257" y="286097"/>
                  </a:cubicBezTo>
                  <a:cubicBezTo>
                    <a:pt x="76990" y="294975"/>
                    <a:pt x="40209" y="308926"/>
                    <a:pt x="23088" y="323511"/>
                  </a:cubicBezTo>
                  <a:cubicBezTo>
                    <a:pt x="16113" y="329219"/>
                    <a:pt x="18015" y="341267"/>
                    <a:pt x="26893" y="344438"/>
                  </a:cubicBezTo>
                  <a:cubicBezTo>
                    <a:pt x="43380" y="350779"/>
                    <a:pt x="89038" y="357121"/>
                    <a:pt x="154354" y="352682"/>
                  </a:cubicBezTo>
                  <a:cubicBezTo>
                    <a:pt x="157524" y="352682"/>
                    <a:pt x="158793" y="357121"/>
                    <a:pt x="155622" y="358389"/>
                  </a:cubicBezTo>
                  <a:cubicBezTo>
                    <a:pt x="134696" y="365999"/>
                    <a:pt x="95380" y="380584"/>
                    <a:pt x="83331" y="397705"/>
                  </a:cubicBezTo>
                  <a:cubicBezTo>
                    <a:pt x="76990" y="406583"/>
                    <a:pt x="82062" y="419900"/>
                    <a:pt x="92209" y="422436"/>
                  </a:cubicBezTo>
                  <a:cubicBezTo>
                    <a:pt x="111233" y="427510"/>
                    <a:pt x="151183" y="428144"/>
                    <a:pt x="232353" y="397705"/>
                  </a:cubicBezTo>
                  <a:cubicBezTo>
                    <a:pt x="232353" y="397705"/>
                    <a:pt x="309717" y="398974"/>
                    <a:pt x="461909" y="391364"/>
                  </a:cubicBezTo>
                  <a:lnTo>
                    <a:pt x="440983" y="74931"/>
                  </a:lnTo>
                  <a:lnTo>
                    <a:pt x="409910" y="78101"/>
                  </a:lnTo>
                  <a:close/>
                </a:path>
              </a:pathLst>
            </a:custGeom>
            <a:solidFill>
              <a:srgbClr val="A57367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75"/>
            <p:cNvSpPr/>
            <p:nvPr/>
          </p:nvSpPr>
          <p:spPr>
            <a:xfrm>
              <a:off x="4109581" y="3545203"/>
              <a:ext cx="347468" cy="392047"/>
            </a:xfrm>
            <a:custGeom>
              <a:avLst/>
              <a:gdLst/>
              <a:ahLst/>
              <a:cxnLst/>
              <a:rect l="l" t="t" r="r" b="b"/>
              <a:pathLst>
                <a:path w="503577" h="568184" extrusionOk="0">
                  <a:moveTo>
                    <a:pt x="0" y="247947"/>
                  </a:moveTo>
                  <a:lnTo>
                    <a:pt x="283459" y="193411"/>
                  </a:lnTo>
                  <a:lnTo>
                    <a:pt x="301214" y="0"/>
                  </a:lnTo>
                  <a:cubicBezTo>
                    <a:pt x="301214" y="0"/>
                    <a:pt x="643013" y="175021"/>
                    <a:pt x="438187" y="513015"/>
                  </a:cubicBezTo>
                  <a:lnTo>
                    <a:pt x="21561" y="568185"/>
                  </a:lnTo>
                  <a:lnTo>
                    <a:pt x="0" y="2479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75"/>
            <p:cNvSpPr/>
            <p:nvPr/>
          </p:nvSpPr>
          <p:spPr>
            <a:xfrm>
              <a:off x="4109581" y="3545203"/>
              <a:ext cx="207400" cy="171083"/>
            </a:xfrm>
            <a:custGeom>
              <a:avLst/>
              <a:gdLst/>
              <a:ahLst/>
              <a:cxnLst/>
              <a:rect l="l" t="t" r="r" b="b"/>
              <a:pathLst>
                <a:path w="300580" h="247946" extrusionOk="0">
                  <a:moveTo>
                    <a:pt x="300580" y="0"/>
                  </a:moveTo>
                  <a:lnTo>
                    <a:pt x="283459" y="193411"/>
                  </a:lnTo>
                  <a:lnTo>
                    <a:pt x="0" y="2479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75"/>
            <p:cNvSpPr/>
            <p:nvPr/>
          </p:nvSpPr>
          <p:spPr>
            <a:xfrm>
              <a:off x="4123996" y="3898584"/>
              <a:ext cx="287472" cy="38067"/>
            </a:xfrm>
            <a:custGeom>
              <a:avLst/>
              <a:gdLst/>
              <a:ahLst/>
              <a:cxnLst/>
              <a:rect l="l" t="t" r="r" b="b"/>
              <a:pathLst>
                <a:path w="416626" h="55169" extrusionOk="0">
                  <a:moveTo>
                    <a:pt x="416626" y="0"/>
                  </a:moveTo>
                  <a:lnTo>
                    <a:pt x="0" y="55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75"/>
            <p:cNvSpPr/>
            <p:nvPr/>
          </p:nvSpPr>
          <p:spPr>
            <a:xfrm>
              <a:off x="3924811" y="2902782"/>
              <a:ext cx="278295" cy="236150"/>
            </a:xfrm>
            <a:custGeom>
              <a:avLst/>
              <a:gdLst/>
              <a:ahLst/>
              <a:cxnLst/>
              <a:rect l="l" t="t" r="r" b="b"/>
              <a:pathLst>
                <a:path w="403326" h="342246" extrusionOk="0">
                  <a:moveTo>
                    <a:pt x="0" y="84154"/>
                  </a:moveTo>
                  <a:cubicBezTo>
                    <a:pt x="0" y="84154"/>
                    <a:pt x="109705" y="291516"/>
                    <a:pt x="398236" y="342247"/>
                  </a:cubicBezTo>
                  <a:cubicBezTo>
                    <a:pt x="398236" y="342247"/>
                    <a:pt x="413456" y="195128"/>
                    <a:pt x="391261" y="99373"/>
                  </a:cubicBezTo>
                  <a:cubicBezTo>
                    <a:pt x="390627" y="99373"/>
                    <a:pt x="139510" y="-113696"/>
                    <a:pt x="0" y="84154"/>
                  </a:cubicBezTo>
                  <a:close/>
                </a:path>
              </a:pathLst>
            </a:custGeom>
            <a:solidFill>
              <a:srgbClr val="FAE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p75"/>
            <p:cNvSpPr/>
            <p:nvPr/>
          </p:nvSpPr>
          <p:spPr>
            <a:xfrm>
              <a:off x="2980432" y="2826649"/>
              <a:ext cx="675582" cy="256844"/>
            </a:xfrm>
            <a:custGeom>
              <a:avLst/>
              <a:gdLst/>
              <a:ahLst/>
              <a:cxnLst/>
              <a:rect l="l" t="t" r="r" b="b"/>
              <a:pathLst>
                <a:path w="979104" h="372237" extrusionOk="0">
                  <a:moveTo>
                    <a:pt x="919496" y="372237"/>
                  </a:moveTo>
                  <a:lnTo>
                    <a:pt x="59609" y="372237"/>
                  </a:lnTo>
                  <a:cubicBezTo>
                    <a:pt x="26634" y="372237"/>
                    <a:pt x="0" y="345604"/>
                    <a:pt x="0" y="312629"/>
                  </a:cubicBezTo>
                  <a:lnTo>
                    <a:pt x="0" y="59609"/>
                  </a:lnTo>
                  <a:cubicBezTo>
                    <a:pt x="0" y="26634"/>
                    <a:pt x="26634" y="0"/>
                    <a:pt x="59609" y="0"/>
                  </a:cubicBezTo>
                  <a:lnTo>
                    <a:pt x="919496" y="0"/>
                  </a:lnTo>
                  <a:cubicBezTo>
                    <a:pt x="952471" y="0"/>
                    <a:pt x="979104" y="26634"/>
                    <a:pt x="979104" y="59609"/>
                  </a:cubicBezTo>
                  <a:lnTo>
                    <a:pt x="979104" y="312629"/>
                  </a:lnTo>
                  <a:cubicBezTo>
                    <a:pt x="979104" y="345604"/>
                    <a:pt x="952471" y="372237"/>
                    <a:pt x="919496" y="372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5" name="Google Shape;2885;p75"/>
            <p:cNvSpPr/>
            <p:nvPr/>
          </p:nvSpPr>
          <p:spPr>
            <a:xfrm>
              <a:off x="3032413" y="2877319"/>
              <a:ext cx="147467" cy="147455"/>
            </a:xfrm>
            <a:custGeom>
              <a:avLst/>
              <a:gdLst/>
              <a:ahLst/>
              <a:cxnLst/>
              <a:rect l="l" t="t" r="r" b="b"/>
              <a:pathLst>
                <a:path w="213720" h="213703" extrusionOk="0">
                  <a:moveTo>
                    <a:pt x="176290" y="213704"/>
                  </a:moveTo>
                  <a:lnTo>
                    <a:pt x="38048" y="213704"/>
                  </a:lnTo>
                  <a:cubicBezTo>
                    <a:pt x="17121" y="213704"/>
                    <a:pt x="0" y="196582"/>
                    <a:pt x="0" y="175655"/>
                  </a:cubicBezTo>
                  <a:lnTo>
                    <a:pt x="0" y="38048"/>
                  </a:lnTo>
                  <a:cubicBezTo>
                    <a:pt x="0" y="17122"/>
                    <a:pt x="17121" y="0"/>
                    <a:pt x="38048" y="0"/>
                  </a:cubicBezTo>
                  <a:lnTo>
                    <a:pt x="175655" y="0"/>
                  </a:lnTo>
                  <a:cubicBezTo>
                    <a:pt x="196582" y="0"/>
                    <a:pt x="213703" y="17122"/>
                    <a:pt x="213703" y="38048"/>
                  </a:cubicBezTo>
                  <a:lnTo>
                    <a:pt x="213703" y="175655"/>
                  </a:lnTo>
                  <a:cubicBezTo>
                    <a:pt x="214338" y="196582"/>
                    <a:pt x="197216" y="213704"/>
                    <a:pt x="176290" y="2137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75"/>
            <p:cNvSpPr/>
            <p:nvPr/>
          </p:nvSpPr>
          <p:spPr>
            <a:xfrm>
              <a:off x="3246012" y="2897412"/>
              <a:ext cx="321164" cy="19252"/>
            </a:xfrm>
            <a:custGeom>
              <a:avLst/>
              <a:gdLst/>
              <a:ahLst/>
              <a:cxnLst/>
              <a:rect l="l" t="t" r="r" b="b"/>
              <a:pathLst>
                <a:path w="465455" h="27901" extrusionOk="0">
                  <a:moveTo>
                    <a:pt x="451504" y="27902"/>
                  </a:moveTo>
                  <a:lnTo>
                    <a:pt x="13951" y="27902"/>
                  </a:lnTo>
                  <a:cubicBezTo>
                    <a:pt x="6341" y="27902"/>
                    <a:pt x="0" y="21561"/>
                    <a:pt x="0" y="13951"/>
                  </a:cubicBezTo>
                  <a:lnTo>
                    <a:pt x="0" y="13951"/>
                  </a:lnTo>
                  <a:cubicBezTo>
                    <a:pt x="0" y="6341"/>
                    <a:pt x="6341" y="0"/>
                    <a:pt x="13951" y="0"/>
                  </a:cubicBezTo>
                  <a:lnTo>
                    <a:pt x="451504" y="0"/>
                  </a:lnTo>
                  <a:cubicBezTo>
                    <a:pt x="459114" y="0"/>
                    <a:pt x="465455" y="6341"/>
                    <a:pt x="465455" y="13951"/>
                  </a:cubicBezTo>
                  <a:lnTo>
                    <a:pt x="465455" y="13951"/>
                  </a:lnTo>
                  <a:cubicBezTo>
                    <a:pt x="465455" y="21561"/>
                    <a:pt x="459114" y="27902"/>
                    <a:pt x="451504" y="27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7" name="Google Shape;2887;p75"/>
            <p:cNvSpPr/>
            <p:nvPr/>
          </p:nvSpPr>
          <p:spPr>
            <a:xfrm>
              <a:off x="3246012" y="2941094"/>
              <a:ext cx="321164" cy="19252"/>
            </a:xfrm>
            <a:custGeom>
              <a:avLst/>
              <a:gdLst/>
              <a:ahLst/>
              <a:cxnLst/>
              <a:rect l="l" t="t" r="r" b="b"/>
              <a:pathLst>
                <a:path w="465455" h="27901" extrusionOk="0">
                  <a:moveTo>
                    <a:pt x="451504" y="27902"/>
                  </a:moveTo>
                  <a:lnTo>
                    <a:pt x="13951" y="27902"/>
                  </a:lnTo>
                  <a:cubicBezTo>
                    <a:pt x="6341" y="27902"/>
                    <a:pt x="0" y="21561"/>
                    <a:pt x="0" y="13951"/>
                  </a:cubicBezTo>
                  <a:lnTo>
                    <a:pt x="0" y="13951"/>
                  </a:lnTo>
                  <a:cubicBezTo>
                    <a:pt x="0" y="6341"/>
                    <a:pt x="6341" y="0"/>
                    <a:pt x="13951" y="0"/>
                  </a:cubicBezTo>
                  <a:lnTo>
                    <a:pt x="451504" y="0"/>
                  </a:lnTo>
                  <a:cubicBezTo>
                    <a:pt x="459114" y="0"/>
                    <a:pt x="465455" y="6341"/>
                    <a:pt x="465455" y="13951"/>
                  </a:cubicBezTo>
                  <a:lnTo>
                    <a:pt x="465455" y="13951"/>
                  </a:lnTo>
                  <a:cubicBezTo>
                    <a:pt x="465455" y="21561"/>
                    <a:pt x="459114" y="27902"/>
                    <a:pt x="451504" y="27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75"/>
            <p:cNvSpPr/>
            <p:nvPr/>
          </p:nvSpPr>
          <p:spPr>
            <a:xfrm>
              <a:off x="3246449" y="2984775"/>
              <a:ext cx="187710" cy="19252"/>
            </a:xfrm>
            <a:custGeom>
              <a:avLst/>
              <a:gdLst/>
              <a:ahLst/>
              <a:cxnLst/>
              <a:rect l="l" t="t" r="r" b="b"/>
              <a:pathLst>
                <a:path w="272044" h="27901" extrusionOk="0">
                  <a:moveTo>
                    <a:pt x="258093" y="27902"/>
                  </a:moveTo>
                  <a:lnTo>
                    <a:pt x="13951" y="27902"/>
                  </a:lnTo>
                  <a:cubicBezTo>
                    <a:pt x="6341" y="27902"/>
                    <a:pt x="0" y="21561"/>
                    <a:pt x="0" y="13951"/>
                  </a:cubicBezTo>
                  <a:lnTo>
                    <a:pt x="0" y="13951"/>
                  </a:lnTo>
                  <a:cubicBezTo>
                    <a:pt x="0" y="6341"/>
                    <a:pt x="6341" y="0"/>
                    <a:pt x="13951" y="0"/>
                  </a:cubicBezTo>
                  <a:lnTo>
                    <a:pt x="258093" y="0"/>
                  </a:lnTo>
                  <a:cubicBezTo>
                    <a:pt x="265703" y="0"/>
                    <a:pt x="272044" y="6341"/>
                    <a:pt x="272044" y="13951"/>
                  </a:cubicBezTo>
                  <a:lnTo>
                    <a:pt x="272044" y="13951"/>
                  </a:lnTo>
                  <a:cubicBezTo>
                    <a:pt x="272044" y="21561"/>
                    <a:pt x="265703" y="27902"/>
                    <a:pt x="258093" y="27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257;p39">
            <a:extLst>
              <a:ext uri="{FF2B5EF4-FFF2-40B4-BE49-F238E27FC236}">
                <a16:creationId xmlns:a16="http://schemas.microsoft.com/office/drawing/2014/main" id="{A94A0212-E7DF-1C28-128A-9607FB4E069E}"/>
              </a:ext>
            </a:extLst>
          </p:cNvPr>
          <p:cNvSpPr/>
          <p:nvPr/>
        </p:nvSpPr>
        <p:spPr>
          <a:xfrm>
            <a:off x="-1664175" y="3424917"/>
            <a:ext cx="2500153" cy="2120835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57;p39">
            <a:extLst>
              <a:ext uri="{FF2B5EF4-FFF2-40B4-BE49-F238E27FC236}">
                <a16:creationId xmlns:a16="http://schemas.microsoft.com/office/drawing/2014/main" id="{16779E3B-5619-81F0-5600-73985D8AF042}"/>
              </a:ext>
            </a:extLst>
          </p:cNvPr>
          <p:cNvSpPr/>
          <p:nvPr/>
        </p:nvSpPr>
        <p:spPr>
          <a:xfrm>
            <a:off x="7818489" y="-1034558"/>
            <a:ext cx="2500153" cy="2120835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1E1F5-1C57-D014-5E2E-731DE6028B16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47920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0" grpId="0"/>
      <p:bldP spid="281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5"/>
          <p:cNvSpPr txBox="1">
            <a:spLocks noGrp="1"/>
          </p:cNvSpPr>
          <p:nvPr>
            <p:ph type="title"/>
          </p:nvPr>
        </p:nvSpPr>
        <p:spPr>
          <a:xfrm>
            <a:off x="4113140" y="2617938"/>
            <a:ext cx="4395900" cy="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Integration &amp; Demo</a:t>
            </a:r>
            <a:endParaRPr sz="4200" dirty="0"/>
          </a:p>
        </p:txBody>
      </p:sp>
      <p:grpSp>
        <p:nvGrpSpPr>
          <p:cNvPr id="736" name="Google Shape;736;p45"/>
          <p:cNvGrpSpPr/>
          <p:nvPr/>
        </p:nvGrpSpPr>
        <p:grpSpPr>
          <a:xfrm>
            <a:off x="-1738262" y="1406592"/>
            <a:ext cx="5548987" cy="4719690"/>
            <a:chOff x="-1738262" y="1406592"/>
            <a:chExt cx="5548987" cy="4719690"/>
          </a:xfrm>
        </p:grpSpPr>
        <p:sp>
          <p:nvSpPr>
            <p:cNvPr id="737" name="Google Shape;737;p45"/>
            <p:cNvSpPr/>
            <p:nvPr/>
          </p:nvSpPr>
          <p:spPr>
            <a:xfrm flipH="1">
              <a:off x="-1738262" y="1746488"/>
              <a:ext cx="5502576" cy="4379795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8" name="Google Shape;738;p45"/>
            <p:cNvGrpSpPr/>
            <p:nvPr/>
          </p:nvGrpSpPr>
          <p:grpSpPr>
            <a:xfrm>
              <a:off x="-418750" y="1406592"/>
              <a:ext cx="4229475" cy="3426353"/>
              <a:chOff x="-418750" y="1420042"/>
              <a:chExt cx="4229475" cy="3426353"/>
            </a:xfrm>
          </p:grpSpPr>
          <p:grpSp>
            <p:nvGrpSpPr>
              <p:cNvPr id="739" name="Google Shape;739;p45"/>
              <p:cNvGrpSpPr/>
              <p:nvPr/>
            </p:nvGrpSpPr>
            <p:grpSpPr>
              <a:xfrm>
                <a:off x="-418750" y="3869700"/>
                <a:ext cx="4229475" cy="976695"/>
                <a:chOff x="4697875" y="3725675"/>
                <a:chExt cx="4229475" cy="976695"/>
              </a:xfrm>
            </p:grpSpPr>
            <p:sp>
              <p:nvSpPr>
                <p:cNvPr id="740" name="Google Shape;740;p45"/>
                <p:cNvSpPr/>
                <p:nvPr/>
              </p:nvSpPr>
              <p:spPr>
                <a:xfrm>
                  <a:off x="4697875" y="3725675"/>
                  <a:ext cx="4224900" cy="972300"/>
                </a:xfrm>
                <a:prstGeom prst="parallelogram">
                  <a:avLst>
                    <a:gd name="adj" fmla="val 37979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41" name="Google Shape;741;p45"/>
                <p:cNvSpPr/>
                <p:nvPr/>
              </p:nvSpPr>
              <p:spPr>
                <a:xfrm>
                  <a:off x="4702325" y="3730100"/>
                  <a:ext cx="4225025" cy="97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01" h="39786" extrusionOk="0">
                      <a:moveTo>
                        <a:pt x="0" y="39786"/>
                      </a:moveTo>
                      <a:lnTo>
                        <a:pt x="154305" y="39786"/>
                      </a:lnTo>
                      <a:lnTo>
                        <a:pt x="169001" y="0"/>
                      </a:lnTo>
                      <a:lnTo>
                        <a:pt x="14516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2" name="Google Shape;742;p45"/>
              <p:cNvGrpSpPr/>
              <p:nvPr/>
            </p:nvGrpSpPr>
            <p:grpSpPr>
              <a:xfrm>
                <a:off x="106404" y="1420042"/>
                <a:ext cx="3226279" cy="3202935"/>
                <a:chOff x="239489" y="2249236"/>
                <a:chExt cx="2986742" cy="2965132"/>
              </a:xfrm>
            </p:grpSpPr>
            <p:sp>
              <p:nvSpPr>
                <p:cNvPr id="743" name="Google Shape;743;p45"/>
                <p:cNvSpPr/>
                <p:nvPr/>
              </p:nvSpPr>
              <p:spPr>
                <a:xfrm>
                  <a:off x="1336887" y="2524404"/>
                  <a:ext cx="330298" cy="67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366" h="559541" extrusionOk="0">
                      <a:moveTo>
                        <a:pt x="225387" y="559542"/>
                      </a:moveTo>
                      <a:cubicBezTo>
                        <a:pt x="224424" y="557615"/>
                        <a:pt x="196973" y="516198"/>
                        <a:pt x="204197" y="483449"/>
                      </a:cubicBezTo>
                      <a:cubicBezTo>
                        <a:pt x="207087" y="471409"/>
                        <a:pt x="216719" y="458406"/>
                        <a:pt x="227795" y="442995"/>
                      </a:cubicBezTo>
                      <a:cubicBezTo>
                        <a:pt x="246096" y="418434"/>
                        <a:pt x="266805" y="390501"/>
                        <a:pt x="255246" y="365940"/>
                      </a:cubicBezTo>
                      <a:cubicBezTo>
                        <a:pt x="244170" y="341860"/>
                        <a:pt x="227314" y="335599"/>
                        <a:pt x="204197" y="327412"/>
                      </a:cubicBezTo>
                      <a:cubicBezTo>
                        <a:pt x="188304" y="321633"/>
                        <a:pt x="170004" y="314890"/>
                        <a:pt x="149295" y="301406"/>
                      </a:cubicBezTo>
                      <a:cubicBezTo>
                        <a:pt x="91022" y="262396"/>
                        <a:pt x="68387" y="226758"/>
                        <a:pt x="78982" y="189194"/>
                      </a:cubicBezTo>
                      <a:cubicBezTo>
                        <a:pt x="82835" y="175709"/>
                        <a:pt x="91985" y="164151"/>
                        <a:pt x="102099" y="151629"/>
                      </a:cubicBezTo>
                      <a:cubicBezTo>
                        <a:pt x="121844" y="127068"/>
                        <a:pt x="142553" y="101543"/>
                        <a:pt x="123289" y="58199"/>
                      </a:cubicBezTo>
                      <a:cubicBezTo>
                        <a:pt x="98727" y="2816"/>
                        <a:pt x="2889" y="14856"/>
                        <a:pt x="1927" y="14856"/>
                      </a:cubicBezTo>
                      <a:lnTo>
                        <a:pt x="0" y="1371"/>
                      </a:lnTo>
                      <a:cubicBezTo>
                        <a:pt x="4334" y="889"/>
                        <a:pt x="106915" y="-12114"/>
                        <a:pt x="135810" y="52902"/>
                      </a:cubicBezTo>
                      <a:cubicBezTo>
                        <a:pt x="158445" y="103469"/>
                        <a:pt x="132921" y="134773"/>
                        <a:pt x="112694" y="160298"/>
                      </a:cubicBezTo>
                      <a:cubicBezTo>
                        <a:pt x="103543" y="171856"/>
                        <a:pt x="94875" y="182451"/>
                        <a:pt x="91985" y="193046"/>
                      </a:cubicBezTo>
                      <a:cubicBezTo>
                        <a:pt x="83316" y="224350"/>
                        <a:pt x="104025" y="255172"/>
                        <a:pt x="157000" y="290811"/>
                      </a:cubicBezTo>
                      <a:cubicBezTo>
                        <a:pt x="176264" y="303814"/>
                        <a:pt x="193602" y="310074"/>
                        <a:pt x="209013" y="315372"/>
                      </a:cubicBezTo>
                      <a:cubicBezTo>
                        <a:pt x="233093" y="324041"/>
                        <a:pt x="254283" y="331746"/>
                        <a:pt x="267768" y="361124"/>
                      </a:cubicBezTo>
                      <a:cubicBezTo>
                        <a:pt x="282697" y="393391"/>
                        <a:pt x="258136" y="425658"/>
                        <a:pt x="238872" y="452146"/>
                      </a:cubicBezTo>
                      <a:cubicBezTo>
                        <a:pt x="228759" y="465630"/>
                        <a:pt x="219608" y="478152"/>
                        <a:pt x="217682" y="487302"/>
                      </a:cubicBezTo>
                      <a:cubicBezTo>
                        <a:pt x="211421" y="514753"/>
                        <a:pt x="236946" y="552799"/>
                        <a:pt x="236946" y="553281"/>
                      </a:cubicBezTo>
                      <a:lnTo>
                        <a:pt x="225387" y="55954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45"/>
                <p:cNvSpPr/>
                <p:nvPr/>
              </p:nvSpPr>
              <p:spPr>
                <a:xfrm>
                  <a:off x="1804629" y="2930968"/>
                  <a:ext cx="511679" cy="252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934" h="207911" extrusionOk="0">
                      <a:moveTo>
                        <a:pt x="1019" y="207912"/>
                      </a:moveTo>
                      <a:cubicBezTo>
                        <a:pt x="538" y="205504"/>
                        <a:pt x="-5723" y="150602"/>
                        <a:pt x="19802" y="121224"/>
                      </a:cubicBezTo>
                      <a:cubicBezTo>
                        <a:pt x="37139" y="101479"/>
                        <a:pt x="66517" y="93773"/>
                        <a:pt x="94931" y="86068"/>
                      </a:cubicBezTo>
                      <a:cubicBezTo>
                        <a:pt x="101673" y="84141"/>
                        <a:pt x="107934" y="82697"/>
                        <a:pt x="113713" y="80770"/>
                      </a:cubicBezTo>
                      <a:cubicBezTo>
                        <a:pt x="111305" y="75954"/>
                        <a:pt x="109860" y="70657"/>
                        <a:pt x="109379" y="65359"/>
                      </a:cubicBezTo>
                      <a:cubicBezTo>
                        <a:pt x="106971" y="38871"/>
                        <a:pt x="126716" y="11420"/>
                        <a:pt x="145980" y="2751"/>
                      </a:cubicBezTo>
                      <a:cubicBezTo>
                        <a:pt x="158502" y="-2546"/>
                        <a:pt x="170542" y="-138"/>
                        <a:pt x="178729" y="9494"/>
                      </a:cubicBezTo>
                      <a:cubicBezTo>
                        <a:pt x="186434" y="18644"/>
                        <a:pt x="188842" y="29239"/>
                        <a:pt x="186434" y="39834"/>
                      </a:cubicBezTo>
                      <a:cubicBezTo>
                        <a:pt x="182100" y="58135"/>
                        <a:pt x="161873" y="76917"/>
                        <a:pt x="135385" y="87513"/>
                      </a:cubicBezTo>
                      <a:cubicBezTo>
                        <a:pt x="135385" y="87513"/>
                        <a:pt x="134903" y="87513"/>
                        <a:pt x="134903" y="87513"/>
                      </a:cubicBezTo>
                      <a:cubicBezTo>
                        <a:pt x="138275" y="91365"/>
                        <a:pt x="142609" y="94255"/>
                        <a:pt x="147425" y="97626"/>
                      </a:cubicBezTo>
                      <a:cubicBezTo>
                        <a:pt x="167652" y="110629"/>
                        <a:pt x="193176" y="113519"/>
                        <a:pt x="215330" y="105332"/>
                      </a:cubicBezTo>
                      <a:cubicBezTo>
                        <a:pt x="222072" y="102924"/>
                        <a:pt x="228815" y="100516"/>
                        <a:pt x="234594" y="98108"/>
                      </a:cubicBezTo>
                      <a:cubicBezTo>
                        <a:pt x="270232" y="84623"/>
                        <a:pt x="295757" y="75473"/>
                        <a:pt x="343435" y="81252"/>
                      </a:cubicBezTo>
                      <a:cubicBezTo>
                        <a:pt x="399300" y="87994"/>
                        <a:pt x="420972" y="109184"/>
                        <a:pt x="421935" y="110148"/>
                      </a:cubicBezTo>
                      <a:lnTo>
                        <a:pt x="412303" y="119779"/>
                      </a:lnTo>
                      <a:cubicBezTo>
                        <a:pt x="412303" y="119779"/>
                        <a:pt x="392558" y="100997"/>
                        <a:pt x="341990" y="94736"/>
                      </a:cubicBezTo>
                      <a:cubicBezTo>
                        <a:pt x="297683" y="88957"/>
                        <a:pt x="274566" y="97626"/>
                        <a:pt x="239410" y="110629"/>
                      </a:cubicBezTo>
                      <a:cubicBezTo>
                        <a:pt x="233149" y="113037"/>
                        <a:pt x="226888" y="115445"/>
                        <a:pt x="219664" y="117853"/>
                      </a:cubicBezTo>
                      <a:cubicBezTo>
                        <a:pt x="193658" y="127003"/>
                        <a:pt x="163799" y="123632"/>
                        <a:pt x="139719" y="108703"/>
                      </a:cubicBezTo>
                      <a:cubicBezTo>
                        <a:pt x="132014" y="103887"/>
                        <a:pt x="125753" y="98108"/>
                        <a:pt x="120937" y="92328"/>
                      </a:cubicBezTo>
                      <a:cubicBezTo>
                        <a:pt x="113713" y="94736"/>
                        <a:pt x="106007" y="96663"/>
                        <a:pt x="97821" y="98589"/>
                      </a:cubicBezTo>
                      <a:cubicBezTo>
                        <a:pt x="71333" y="105332"/>
                        <a:pt x="43882" y="112556"/>
                        <a:pt x="29434" y="129411"/>
                      </a:cubicBezTo>
                      <a:cubicBezTo>
                        <a:pt x="8243" y="153973"/>
                        <a:pt x="14023" y="205022"/>
                        <a:pt x="14023" y="205504"/>
                      </a:cubicBezTo>
                      <a:lnTo>
                        <a:pt x="1019" y="207912"/>
                      </a:lnTo>
                      <a:close/>
                      <a:moveTo>
                        <a:pt x="158983" y="13347"/>
                      </a:moveTo>
                      <a:cubicBezTo>
                        <a:pt x="157057" y="13347"/>
                        <a:pt x="154649" y="13828"/>
                        <a:pt x="151759" y="15273"/>
                      </a:cubicBezTo>
                      <a:cubicBezTo>
                        <a:pt x="136830" y="21534"/>
                        <a:pt x="120937" y="44169"/>
                        <a:pt x="123345" y="63914"/>
                      </a:cubicBezTo>
                      <a:cubicBezTo>
                        <a:pt x="123827" y="68249"/>
                        <a:pt x="125271" y="72583"/>
                        <a:pt x="127198" y="76436"/>
                      </a:cubicBezTo>
                      <a:cubicBezTo>
                        <a:pt x="128643" y="75954"/>
                        <a:pt x="129606" y="75473"/>
                        <a:pt x="131051" y="74991"/>
                      </a:cubicBezTo>
                      <a:cubicBezTo>
                        <a:pt x="153204" y="66322"/>
                        <a:pt x="170060" y="50911"/>
                        <a:pt x="173913" y="36463"/>
                      </a:cubicBezTo>
                      <a:cubicBezTo>
                        <a:pt x="175358" y="29721"/>
                        <a:pt x="173913" y="23460"/>
                        <a:pt x="169097" y="18163"/>
                      </a:cubicBezTo>
                      <a:cubicBezTo>
                        <a:pt x="167652" y="16718"/>
                        <a:pt x="164762" y="13347"/>
                        <a:pt x="158983" y="1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45"/>
                <p:cNvSpPr/>
                <p:nvPr/>
              </p:nvSpPr>
              <p:spPr>
                <a:xfrm>
                  <a:off x="1141819" y="2982040"/>
                  <a:ext cx="518226" cy="219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332" h="181208" extrusionOk="0">
                      <a:moveTo>
                        <a:pt x="415137" y="181209"/>
                      </a:moveTo>
                      <a:lnTo>
                        <a:pt x="403097" y="174948"/>
                      </a:lnTo>
                      <a:cubicBezTo>
                        <a:pt x="404541" y="172058"/>
                        <a:pt x="433919" y="111859"/>
                        <a:pt x="391538" y="78147"/>
                      </a:cubicBezTo>
                      <a:cubicBezTo>
                        <a:pt x="368903" y="60328"/>
                        <a:pt x="346268" y="68034"/>
                        <a:pt x="319780" y="76702"/>
                      </a:cubicBezTo>
                      <a:cubicBezTo>
                        <a:pt x="297145" y="84408"/>
                        <a:pt x="271139" y="93077"/>
                        <a:pt x="244170" y="82482"/>
                      </a:cubicBezTo>
                      <a:cubicBezTo>
                        <a:pt x="222016" y="74294"/>
                        <a:pt x="209013" y="63699"/>
                        <a:pt x="196492" y="53586"/>
                      </a:cubicBezTo>
                      <a:cubicBezTo>
                        <a:pt x="177228" y="38175"/>
                        <a:pt x="158927" y="23245"/>
                        <a:pt x="106915" y="15058"/>
                      </a:cubicBezTo>
                      <a:cubicBezTo>
                        <a:pt x="26488" y="2536"/>
                        <a:pt x="13485" y="55030"/>
                        <a:pt x="13003" y="57438"/>
                      </a:cubicBezTo>
                      <a:lnTo>
                        <a:pt x="0" y="54549"/>
                      </a:lnTo>
                      <a:cubicBezTo>
                        <a:pt x="0" y="54067"/>
                        <a:pt x="15893" y="-12393"/>
                        <a:pt x="109323" y="2055"/>
                      </a:cubicBezTo>
                      <a:cubicBezTo>
                        <a:pt x="164706" y="10724"/>
                        <a:pt x="185415" y="27098"/>
                        <a:pt x="205642" y="43472"/>
                      </a:cubicBezTo>
                      <a:cubicBezTo>
                        <a:pt x="218164" y="53586"/>
                        <a:pt x="229722" y="62736"/>
                        <a:pt x="249467" y="70442"/>
                      </a:cubicBezTo>
                      <a:cubicBezTo>
                        <a:pt x="272102" y="79110"/>
                        <a:pt x="293293" y="71886"/>
                        <a:pt x="315928" y="64181"/>
                      </a:cubicBezTo>
                      <a:cubicBezTo>
                        <a:pt x="343379" y="55030"/>
                        <a:pt x="371793" y="45399"/>
                        <a:pt x="400207" y="68034"/>
                      </a:cubicBezTo>
                      <a:cubicBezTo>
                        <a:pt x="450775" y="108006"/>
                        <a:pt x="415137" y="180727"/>
                        <a:pt x="415137" y="181209"/>
                      </a:cubicBezTo>
                      <a:close/>
                      <a:moveTo>
                        <a:pt x="408876" y="178319"/>
                      </a:moveTo>
                      <a:lnTo>
                        <a:pt x="402615" y="175430"/>
                      </a:lnTo>
                      <a:cubicBezTo>
                        <a:pt x="402615" y="175430"/>
                        <a:pt x="402615" y="175430"/>
                        <a:pt x="402615" y="175430"/>
                      </a:cubicBezTo>
                      <a:lnTo>
                        <a:pt x="408876" y="1783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45"/>
                <p:cNvSpPr/>
                <p:nvPr/>
              </p:nvSpPr>
              <p:spPr>
                <a:xfrm>
                  <a:off x="1863684" y="2737427"/>
                  <a:ext cx="435688" cy="477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71" h="393995" extrusionOk="0">
                      <a:moveTo>
                        <a:pt x="13485" y="393995"/>
                      </a:moveTo>
                      <a:lnTo>
                        <a:pt x="0" y="393032"/>
                      </a:lnTo>
                      <a:cubicBezTo>
                        <a:pt x="0" y="390624"/>
                        <a:pt x="3853" y="339575"/>
                        <a:pt x="32267" y="310679"/>
                      </a:cubicBezTo>
                      <a:cubicBezTo>
                        <a:pt x="46233" y="296713"/>
                        <a:pt x="61163" y="289970"/>
                        <a:pt x="75611" y="284191"/>
                      </a:cubicBezTo>
                      <a:cubicBezTo>
                        <a:pt x="91022" y="277449"/>
                        <a:pt x="105470" y="271670"/>
                        <a:pt x="119917" y="256740"/>
                      </a:cubicBezTo>
                      <a:cubicBezTo>
                        <a:pt x="141589" y="235068"/>
                        <a:pt x="186860" y="181129"/>
                        <a:pt x="146887" y="141157"/>
                      </a:cubicBezTo>
                      <a:cubicBezTo>
                        <a:pt x="130994" y="125264"/>
                        <a:pt x="105470" y="117559"/>
                        <a:pt x="80908" y="110335"/>
                      </a:cubicBezTo>
                      <a:cubicBezTo>
                        <a:pt x="46715" y="100221"/>
                        <a:pt x="11558" y="89626"/>
                        <a:pt x="16374" y="54469"/>
                      </a:cubicBezTo>
                      <a:cubicBezTo>
                        <a:pt x="18301" y="40022"/>
                        <a:pt x="26969" y="27500"/>
                        <a:pt x="40936" y="18350"/>
                      </a:cubicBezTo>
                      <a:cubicBezTo>
                        <a:pt x="77055" y="-4767"/>
                        <a:pt x="149777" y="-6212"/>
                        <a:pt x="218163" y="14979"/>
                      </a:cubicBezTo>
                      <a:cubicBezTo>
                        <a:pt x="301961" y="40985"/>
                        <a:pt x="350602" y="6310"/>
                        <a:pt x="351084" y="5828"/>
                      </a:cubicBezTo>
                      <a:lnTo>
                        <a:pt x="359271" y="16905"/>
                      </a:lnTo>
                      <a:cubicBezTo>
                        <a:pt x="356863" y="18350"/>
                        <a:pt x="304851" y="55914"/>
                        <a:pt x="214310" y="27982"/>
                      </a:cubicBezTo>
                      <a:cubicBezTo>
                        <a:pt x="149777" y="8236"/>
                        <a:pt x="81390" y="8718"/>
                        <a:pt x="48641" y="29908"/>
                      </a:cubicBezTo>
                      <a:cubicBezTo>
                        <a:pt x="37564" y="36650"/>
                        <a:pt x="31304" y="45801"/>
                        <a:pt x="30341" y="56396"/>
                      </a:cubicBezTo>
                      <a:cubicBezTo>
                        <a:pt x="27451" y="79031"/>
                        <a:pt x="49123" y="86737"/>
                        <a:pt x="85243" y="97332"/>
                      </a:cubicBezTo>
                      <a:cubicBezTo>
                        <a:pt x="110286" y="105037"/>
                        <a:pt x="138700" y="113224"/>
                        <a:pt x="157001" y="132007"/>
                      </a:cubicBezTo>
                      <a:cubicBezTo>
                        <a:pt x="190713" y="165718"/>
                        <a:pt x="180599" y="216286"/>
                        <a:pt x="130031" y="266854"/>
                      </a:cubicBezTo>
                      <a:cubicBezTo>
                        <a:pt x="113657" y="283228"/>
                        <a:pt x="97283" y="290452"/>
                        <a:pt x="81390" y="297194"/>
                      </a:cubicBezTo>
                      <a:cubicBezTo>
                        <a:pt x="67424" y="302973"/>
                        <a:pt x="54420" y="308753"/>
                        <a:pt x="41899" y="320793"/>
                      </a:cubicBezTo>
                      <a:cubicBezTo>
                        <a:pt x="16856" y="345354"/>
                        <a:pt x="13485" y="393514"/>
                        <a:pt x="13485" y="3939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45"/>
                <p:cNvSpPr/>
                <p:nvPr/>
              </p:nvSpPr>
              <p:spPr>
                <a:xfrm>
                  <a:off x="1704812" y="2441382"/>
                  <a:ext cx="224018" cy="746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27" h="615480" extrusionOk="0">
                      <a:moveTo>
                        <a:pt x="2421" y="615481"/>
                      </a:moveTo>
                      <a:cubicBezTo>
                        <a:pt x="1939" y="613554"/>
                        <a:pt x="-8175" y="568284"/>
                        <a:pt x="16869" y="532165"/>
                      </a:cubicBezTo>
                      <a:cubicBezTo>
                        <a:pt x="26982" y="517717"/>
                        <a:pt x="44320" y="505677"/>
                        <a:pt x="62139" y="493637"/>
                      </a:cubicBezTo>
                      <a:cubicBezTo>
                        <a:pt x="88145" y="475818"/>
                        <a:pt x="114633" y="457517"/>
                        <a:pt x="124265" y="429103"/>
                      </a:cubicBezTo>
                      <a:cubicBezTo>
                        <a:pt x="133897" y="400689"/>
                        <a:pt x="110780" y="376127"/>
                        <a:pt x="86700" y="350121"/>
                      </a:cubicBezTo>
                      <a:cubicBezTo>
                        <a:pt x="72734" y="334710"/>
                        <a:pt x="57804" y="319299"/>
                        <a:pt x="50099" y="302443"/>
                      </a:cubicBezTo>
                      <a:cubicBezTo>
                        <a:pt x="24574" y="247541"/>
                        <a:pt x="68399" y="216237"/>
                        <a:pt x="82847" y="206123"/>
                      </a:cubicBezTo>
                      <a:cubicBezTo>
                        <a:pt x="89108" y="201308"/>
                        <a:pt x="95851" y="197936"/>
                        <a:pt x="102593" y="194084"/>
                      </a:cubicBezTo>
                      <a:cubicBezTo>
                        <a:pt x="120893" y="183970"/>
                        <a:pt x="139676" y="173856"/>
                        <a:pt x="158940" y="140626"/>
                      </a:cubicBezTo>
                      <a:cubicBezTo>
                        <a:pt x="184464" y="96319"/>
                        <a:pt x="161829" y="4334"/>
                        <a:pt x="161829" y="3371"/>
                      </a:cubicBezTo>
                      <a:lnTo>
                        <a:pt x="174832" y="0"/>
                      </a:lnTo>
                      <a:cubicBezTo>
                        <a:pt x="175796" y="3853"/>
                        <a:pt x="198912" y="97764"/>
                        <a:pt x="170980" y="147369"/>
                      </a:cubicBezTo>
                      <a:cubicBezTo>
                        <a:pt x="149789" y="183970"/>
                        <a:pt x="128599" y="196010"/>
                        <a:pt x="109335" y="206123"/>
                      </a:cubicBezTo>
                      <a:cubicBezTo>
                        <a:pt x="103074" y="209495"/>
                        <a:pt x="96814" y="212866"/>
                        <a:pt x="91035" y="217200"/>
                      </a:cubicBezTo>
                      <a:cubicBezTo>
                        <a:pt x="68399" y="233574"/>
                        <a:pt x="44320" y="257173"/>
                        <a:pt x="62620" y="296664"/>
                      </a:cubicBezTo>
                      <a:cubicBezTo>
                        <a:pt x="69363" y="311593"/>
                        <a:pt x="83329" y="326523"/>
                        <a:pt x="96814" y="340971"/>
                      </a:cubicBezTo>
                      <a:cubicBezTo>
                        <a:pt x="122820" y="368903"/>
                        <a:pt x="149308" y="397317"/>
                        <a:pt x="137268" y="433437"/>
                      </a:cubicBezTo>
                      <a:cubicBezTo>
                        <a:pt x="126191" y="466186"/>
                        <a:pt x="96332" y="486413"/>
                        <a:pt x="69844" y="504714"/>
                      </a:cubicBezTo>
                      <a:cubicBezTo>
                        <a:pt x="52988" y="516272"/>
                        <a:pt x="36614" y="527349"/>
                        <a:pt x="27945" y="539870"/>
                      </a:cubicBezTo>
                      <a:cubicBezTo>
                        <a:pt x="6273" y="570692"/>
                        <a:pt x="15424" y="612110"/>
                        <a:pt x="15424" y="612110"/>
                      </a:cubicBezTo>
                      <a:lnTo>
                        <a:pt x="2421" y="61548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45"/>
                <p:cNvSpPr/>
                <p:nvPr/>
              </p:nvSpPr>
              <p:spPr>
                <a:xfrm>
                  <a:off x="1508830" y="2453647"/>
                  <a:ext cx="277237" cy="74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11" h="610664" extrusionOk="0">
                      <a:moveTo>
                        <a:pt x="65783" y="610665"/>
                      </a:moveTo>
                      <a:cubicBezTo>
                        <a:pt x="65783" y="610665"/>
                        <a:pt x="64338" y="596217"/>
                        <a:pt x="34961" y="575508"/>
                      </a:cubicBezTo>
                      <a:cubicBezTo>
                        <a:pt x="-2122" y="549502"/>
                        <a:pt x="-15125" y="452701"/>
                        <a:pt x="22921" y="393465"/>
                      </a:cubicBezTo>
                      <a:cubicBezTo>
                        <a:pt x="43148" y="362161"/>
                        <a:pt x="79268" y="347713"/>
                        <a:pt x="114425" y="343860"/>
                      </a:cubicBezTo>
                      <a:cubicBezTo>
                        <a:pt x="115388" y="341452"/>
                        <a:pt x="116351" y="339044"/>
                        <a:pt x="117314" y="336636"/>
                      </a:cubicBezTo>
                      <a:cubicBezTo>
                        <a:pt x="125020" y="321707"/>
                        <a:pt x="133688" y="311593"/>
                        <a:pt x="140912" y="303406"/>
                      </a:cubicBezTo>
                      <a:cubicBezTo>
                        <a:pt x="153916" y="288958"/>
                        <a:pt x="161621" y="280289"/>
                        <a:pt x="153916" y="253320"/>
                      </a:cubicBezTo>
                      <a:cubicBezTo>
                        <a:pt x="148618" y="235501"/>
                        <a:pt x="136096" y="228759"/>
                        <a:pt x="119722" y="220090"/>
                      </a:cubicBezTo>
                      <a:cubicBezTo>
                        <a:pt x="98050" y="209013"/>
                        <a:pt x="71081" y="194565"/>
                        <a:pt x="59041" y="147850"/>
                      </a:cubicBezTo>
                      <a:cubicBezTo>
                        <a:pt x="38332" y="67905"/>
                        <a:pt x="81676" y="2890"/>
                        <a:pt x="83602" y="0"/>
                      </a:cubicBezTo>
                      <a:lnTo>
                        <a:pt x="94679" y="7706"/>
                      </a:lnTo>
                      <a:cubicBezTo>
                        <a:pt x="94197" y="8187"/>
                        <a:pt x="52780" y="70313"/>
                        <a:pt x="72044" y="144479"/>
                      </a:cubicBezTo>
                      <a:cubicBezTo>
                        <a:pt x="82639" y="185415"/>
                        <a:pt x="104793" y="196973"/>
                        <a:pt x="125983" y="208050"/>
                      </a:cubicBezTo>
                      <a:cubicBezTo>
                        <a:pt x="142839" y="216719"/>
                        <a:pt x="160176" y="225869"/>
                        <a:pt x="166918" y="249467"/>
                      </a:cubicBezTo>
                      <a:cubicBezTo>
                        <a:pt x="176550" y="283661"/>
                        <a:pt x="164992" y="297145"/>
                        <a:pt x="151026" y="312556"/>
                      </a:cubicBezTo>
                      <a:cubicBezTo>
                        <a:pt x="143802" y="320262"/>
                        <a:pt x="136096" y="328931"/>
                        <a:pt x="129354" y="342415"/>
                      </a:cubicBezTo>
                      <a:cubicBezTo>
                        <a:pt x="157768" y="340971"/>
                        <a:pt x="183774" y="346268"/>
                        <a:pt x="197741" y="353974"/>
                      </a:cubicBezTo>
                      <a:cubicBezTo>
                        <a:pt x="218449" y="365532"/>
                        <a:pt x="231453" y="387685"/>
                        <a:pt x="228081" y="405505"/>
                      </a:cubicBezTo>
                      <a:cubicBezTo>
                        <a:pt x="225192" y="418026"/>
                        <a:pt x="214597" y="426213"/>
                        <a:pt x="198704" y="427658"/>
                      </a:cubicBezTo>
                      <a:cubicBezTo>
                        <a:pt x="173179" y="430066"/>
                        <a:pt x="139949" y="412729"/>
                        <a:pt x="123093" y="388167"/>
                      </a:cubicBezTo>
                      <a:cubicBezTo>
                        <a:pt x="116351" y="378054"/>
                        <a:pt x="112980" y="367458"/>
                        <a:pt x="112498" y="357345"/>
                      </a:cubicBezTo>
                      <a:cubicBezTo>
                        <a:pt x="82158" y="361679"/>
                        <a:pt x="51335" y="374682"/>
                        <a:pt x="34479" y="400689"/>
                      </a:cubicBezTo>
                      <a:cubicBezTo>
                        <a:pt x="-1640" y="456554"/>
                        <a:pt x="13289" y="543241"/>
                        <a:pt x="42667" y="563950"/>
                      </a:cubicBezTo>
                      <a:cubicBezTo>
                        <a:pt x="78305" y="588993"/>
                        <a:pt x="79268" y="608257"/>
                        <a:pt x="79268" y="610183"/>
                      </a:cubicBezTo>
                      <a:lnTo>
                        <a:pt x="65783" y="610665"/>
                      </a:lnTo>
                      <a:lnTo>
                        <a:pt x="72526" y="610665"/>
                      </a:lnTo>
                      <a:lnTo>
                        <a:pt x="65783" y="610665"/>
                      </a:lnTo>
                      <a:close/>
                      <a:moveTo>
                        <a:pt x="125983" y="356382"/>
                      </a:moveTo>
                      <a:cubicBezTo>
                        <a:pt x="125501" y="366014"/>
                        <a:pt x="129836" y="374682"/>
                        <a:pt x="134170" y="380943"/>
                      </a:cubicBezTo>
                      <a:cubicBezTo>
                        <a:pt x="148136" y="401170"/>
                        <a:pt x="176550" y="416581"/>
                        <a:pt x="197259" y="414655"/>
                      </a:cubicBezTo>
                      <a:cubicBezTo>
                        <a:pt x="204001" y="414173"/>
                        <a:pt x="213152" y="411284"/>
                        <a:pt x="214597" y="403097"/>
                      </a:cubicBezTo>
                      <a:cubicBezTo>
                        <a:pt x="216523" y="392983"/>
                        <a:pt x="208336" y="376127"/>
                        <a:pt x="190998" y="366495"/>
                      </a:cubicBezTo>
                      <a:cubicBezTo>
                        <a:pt x="178477" y="358790"/>
                        <a:pt x="152952" y="354455"/>
                        <a:pt x="125983" y="3563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45"/>
                <p:cNvSpPr/>
                <p:nvPr/>
              </p:nvSpPr>
              <p:spPr>
                <a:xfrm>
                  <a:off x="1632358" y="2585054"/>
                  <a:ext cx="518669" cy="609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98" h="502787" extrusionOk="0">
                      <a:moveTo>
                        <a:pt x="24602" y="502787"/>
                      </a:moveTo>
                      <a:cubicBezTo>
                        <a:pt x="24602" y="500861"/>
                        <a:pt x="21231" y="456554"/>
                        <a:pt x="41940" y="411284"/>
                      </a:cubicBezTo>
                      <a:cubicBezTo>
                        <a:pt x="60240" y="372274"/>
                        <a:pt x="88655" y="365050"/>
                        <a:pt x="131517" y="354455"/>
                      </a:cubicBezTo>
                      <a:cubicBezTo>
                        <a:pt x="140667" y="352047"/>
                        <a:pt x="150781" y="349639"/>
                        <a:pt x="161376" y="346750"/>
                      </a:cubicBezTo>
                      <a:cubicBezTo>
                        <a:pt x="196532" y="337118"/>
                        <a:pt x="221094" y="320262"/>
                        <a:pt x="231207" y="300035"/>
                      </a:cubicBezTo>
                      <a:cubicBezTo>
                        <a:pt x="238431" y="285587"/>
                        <a:pt x="238431" y="268731"/>
                        <a:pt x="231207" y="250912"/>
                      </a:cubicBezTo>
                      <a:cubicBezTo>
                        <a:pt x="219167" y="221053"/>
                        <a:pt x="179195" y="222016"/>
                        <a:pt x="136814" y="223461"/>
                      </a:cubicBezTo>
                      <a:cubicBezTo>
                        <a:pt x="115624" y="223943"/>
                        <a:pt x="93471" y="224906"/>
                        <a:pt x="74207" y="221535"/>
                      </a:cubicBezTo>
                      <a:cubicBezTo>
                        <a:pt x="37605" y="215274"/>
                        <a:pt x="11599" y="198418"/>
                        <a:pt x="2930" y="175783"/>
                      </a:cubicBezTo>
                      <a:cubicBezTo>
                        <a:pt x="-1886" y="162298"/>
                        <a:pt x="-3330" y="140626"/>
                        <a:pt x="19305" y="112212"/>
                      </a:cubicBezTo>
                      <a:cubicBezTo>
                        <a:pt x="56869" y="65497"/>
                        <a:pt x="104547" y="50086"/>
                        <a:pt x="174861" y="62608"/>
                      </a:cubicBezTo>
                      <a:cubicBezTo>
                        <a:pt x="183529" y="64052"/>
                        <a:pt x="192679" y="65979"/>
                        <a:pt x="201348" y="67424"/>
                      </a:cubicBezTo>
                      <a:cubicBezTo>
                        <a:pt x="248545" y="76574"/>
                        <a:pt x="297668" y="86206"/>
                        <a:pt x="347754" y="69350"/>
                      </a:cubicBezTo>
                      <a:cubicBezTo>
                        <a:pt x="404101" y="50568"/>
                        <a:pt x="413732" y="1926"/>
                        <a:pt x="414214" y="0"/>
                      </a:cubicBezTo>
                      <a:lnTo>
                        <a:pt x="427699" y="2408"/>
                      </a:lnTo>
                      <a:cubicBezTo>
                        <a:pt x="427217" y="4816"/>
                        <a:pt x="416140" y="60681"/>
                        <a:pt x="352088" y="81871"/>
                      </a:cubicBezTo>
                      <a:cubicBezTo>
                        <a:pt x="298631" y="99691"/>
                        <a:pt x="248063" y="89577"/>
                        <a:pt x="198940" y="80427"/>
                      </a:cubicBezTo>
                      <a:cubicBezTo>
                        <a:pt x="190271" y="78982"/>
                        <a:pt x="181603" y="77055"/>
                        <a:pt x="172934" y="75611"/>
                      </a:cubicBezTo>
                      <a:cubicBezTo>
                        <a:pt x="108400" y="64052"/>
                        <a:pt x="64575" y="78019"/>
                        <a:pt x="30382" y="120399"/>
                      </a:cubicBezTo>
                      <a:cubicBezTo>
                        <a:pt x="15452" y="138700"/>
                        <a:pt x="10636" y="156037"/>
                        <a:pt x="16415" y="170485"/>
                      </a:cubicBezTo>
                      <a:cubicBezTo>
                        <a:pt x="23158" y="188304"/>
                        <a:pt x="45792" y="202271"/>
                        <a:pt x="77096" y="207568"/>
                      </a:cubicBezTo>
                      <a:cubicBezTo>
                        <a:pt x="94915" y="210939"/>
                        <a:pt x="116587" y="209976"/>
                        <a:pt x="137296" y="209495"/>
                      </a:cubicBezTo>
                      <a:cubicBezTo>
                        <a:pt x="182566" y="208050"/>
                        <a:pt x="229281" y="206605"/>
                        <a:pt x="244692" y="245614"/>
                      </a:cubicBezTo>
                      <a:cubicBezTo>
                        <a:pt x="253361" y="267286"/>
                        <a:pt x="253361" y="287513"/>
                        <a:pt x="244210" y="305814"/>
                      </a:cubicBezTo>
                      <a:cubicBezTo>
                        <a:pt x="232170" y="329894"/>
                        <a:pt x="205201" y="348676"/>
                        <a:pt x="165710" y="359753"/>
                      </a:cubicBezTo>
                      <a:cubicBezTo>
                        <a:pt x="154633" y="362642"/>
                        <a:pt x="144520" y="365532"/>
                        <a:pt x="135370" y="367458"/>
                      </a:cubicBezTo>
                      <a:cubicBezTo>
                        <a:pt x="93471" y="378054"/>
                        <a:pt x="69872" y="383833"/>
                        <a:pt x="54943" y="417063"/>
                      </a:cubicBezTo>
                      <a:cubicBezTo>
                        <a:pt x="35679" y="458962"/>
                        <a:pt x="38568" y="501342"/>
                        <a:pt x="38568" y="501824"/>
                      </a:cubicBezTo>
                      <a:lnTo>
                        <a:pt x="24602" y="5027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45"/>
                <p:cNvSpPr/>
                <p:nvPr/>
              </p:nvSpPr>
              <p:spPr>
                <a:xfrm>
                  <a:off x="1211319" y="2685761"/>
                  <a:ext cx="576301" cy="509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221" h="420224" extrusionOk="0">
                      <a:moveTo>
                        <a:pt x="473410" y="420224"/>
                      </a:moveTo>
                      <a:lnTo>
                        <a:pt x="459925" y="418780"/>
                      </a:lnTo>
                      <a:cubicBezTo>
                        <a:pt x="459925" y="418298"/>
                        <a:pt x="466186" y="365322"/>
                        <a:pt x="453183" y="320052"/>
                      </a:cubicBezTo>
                      <a:cubicBezTo>
                        <a:pt x="441624" y="278635"/>
                        <a:pt x="400689" y="256963"/>
                        <a:pt x="341452" y="260816"/>
                      </a:cubicBezTo>
                      <a:cubicBezTo>
                        <a:pt x="330857" y="261298"/>
                        <a:pt x="319299" y="262742"/>
                        <a:pt x="307259" y="264187"/>
                      </a:cubicBezTo>
                      <a:cubicBezTo>
                        <a:pt x="252838" y="270929"/>
                        <a:pt x="185415" y="279117"/>
                        <a:pt x="173375" y="216027"/>
                      </a:cubicBezTo>
                      <a:cubicBezTo>
                        <a:pt x="165188" y="172684"/>
                        <a:pt x="196973" y="150049"/>
                        <a:pt x="230685" y="125969"/>
                      </a:cubicBezTo>
                      <a:cubicBezTo>
                        <a:pt x="243206" y="116818"/>
                        <a:pt x="256691" y="107668"/>
                        <a:pt x="268731" y="96591"/>
                      </a:cubicBezTo>
                      <a:cubicBezTo>
                        <a:pt x="285105" y="81662"/>
                        <a:pt x="290885" y="64806"/>
                        <a:pt x="285105" y="49395"/>
                      </a:cubicBezTo>
                      <a:cubicBezTo>
                        <a:pt x="277881" y="29168"/>
                        <a:pt x="251875" y="15202"/>
                        <a:pt x="218645" y="13275"/>
                      </a:cubicBezTo>
                      <a:cubicBezTo>
                        <a:pt x="163261" y="10386"/>
                        <a:pt x="93430" y="31094"/>
                        <a:pt x="36601" y="47469"/>
                      </a:cubicBezTo>
                      <a:cubicBezTo>
                        <a:pt x="25043" y="50840"/>
                        <a:pt x="13966" y="54211"/>
                        <a:pt x="3853" y="57100"/>
                      </a:cubicBezTo>
                      <a:lnTo>
                        <a:pt x="0" y="44097"/>
                      </a:lnTo>
                      <a:cubicBezTo>
                        <a:pt x="10113" y="41208"/>
                        <a:pt x="21190" y="38318"/>
                        <a:pt x="32749" y="34947"/>
                      </a:cubicBezTo>
                      <a:cubicBezTo>
                        <a:pt x="90059" y="18091"/>
                        <a:pt x="161335" y="-2618"/>
                        <a:pt x="219127" y="272"/>
                      </a:cubicBezTo>
                      <a:cubicBezTo>
                        <a:pt x="258136" y="2198"/>
                        <a:pt x="287995" y="19536"/>
                        <a:pt x="297627" y="45061"/>
                      </a:cubicBezTo>
                      <a:cubicBezTo>
                        <a:pt x="304851" y="65769"/>
                        <a:pt x="297627" y="87923"/>
                        <a:pt x="277881" y="106705"/>
                      </a:cubicBezTo>
                      <a:cubicBezTo>
                        <a:pt x="265360" y="118263"/>
                        <a:pt x="251875" y="127895"/>
                        <a:pt x="238872" y="137527"/>
                      </a:cubicBezTo>
                      <a:cubicBezTo>
                        <a:pt x="206123" y="160644"/>
                        <a:pt x="180599" y="179426"/>
                        <a:pt x="186860" y="214101"/>
                      </a:cubicBezTo>
                      <a:cubicBezTo>
                        <a:pt x="195528" y="260816"/>
                        <a:pt x="241762" y="258890"/>
                        <a:pt x="305814" y="251184"/>
                      </a:cubicBezTo>
                      <a:cubicBezTo>
                        <a:pt x="318335" y="249739"/>
                        <a:pt x="329894" y="248294"/>
                        <a:pt x="340971" y="247813"/>
                      </a:cubicBezTo>
                      <a:cubicBezTo>
                        <a:pt x="405986" y="243960"/>
                        <a:pt x="452701" y="269966"/>
                        <a:pt x="466186" y="317163"/>
                      </a:cubicBezTo>
                      <a:cubicBezTo>
                        <a:pt x="480152" y="363878"/>
                        <a:pt x="473891" y="417817"/>
                        <a:pt x="473410" y="4202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45"/>
                <p:cNvSpPr/>
                <p:nvPr/>
              </p:nvSpPr>
              <p:spPr>
                <a:xfrm>
                  <a:off x="1124926" y="3356560"/>
                  <a:ext cx="1168644" cy="3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671" h="319022" extrusionOk="0">
                      <a:moveTo>
                        <a:pt x="344787" y="5779"/>
                      </a:moveTo>
                      <a:cubicBezTo>
                        <a:pt x="344787" y="5779"/>
                        <a:pt x="338526" y="34675"/>
                        <a:pt x="309149" y="41417"/>
                      </a:cubicBezTo>
                      <a:cubicBezTo>
                        <a:pt x="280253" y="47678"/>
                        <a:pt x="199345" y="44789"/>
                        <a:pt x="154556" y="64052"/>
                      </a:cubicBezTo>
                      <a:cubicBezTo>
                        <a:pt x="109286" y="83316"/>
                        <a:pt x="86651" y="112212"/>
                        <a:pt x="83762" y="141589"/>
                      </a:cubicBezTo>
                      <a:cubicBezTo>
                        <a:pt x="80391" y="170485"/>
                        <a:pt x="99654" y="186860"/>
                        <a:pt x="99654" y="186860"/>
                      </a:cubicBezTo>
                      <a:cubicBezTo>
                        <a:pt x="99654" y="186860"/>
                        <a:pt x="48124" y="186860"/>
                        <a:pt x="22117" y="215755"/>
                      </a:cubicBezTo>
                      <a:cubicBezTo>
                        <a:pt x="-3889" y="244651"/>
                        <a:pt x="-6779" y="289921"/>
                        <a:pt x="12485" y="305814"/>
                      </a:cubicBezTo>
                      <a:cubicBezTo>
                        <a:pt x="31749" y="321707"/>
                        <a:pt x="51013" y="318817"/>
                        <a:pt x="51013" y="318817"/>
                      </a:cubicBezTo>
                      <a:lnTo>
                        <a:pt x="379944" y="244651"/>
                      </a:lnTo>
                      <a:lnTo>
                        <a:pt x="463742" y="241280"/>
                      </a:lnTo>
                      <a:lnTo>
                        <a:pt x="627966" y="241280"/>
                      </a:lnTo>
                      <a:lnTo>
                        <a:pt x="916443" y="304369"/>
                      </a:lnTo>
                      <a:cubicBezTo>
                        <a:pt x="916443" y="304369"/>
                        <a:pt x="969418" y="261025"/>
                        <a:pt x="963157" y="202752"/>
                      </a:cubicBezTo>
                      <a:cubicBezTo>
                        <a:pt x="956897" y="144961"/>
                        <a:pt x="885620" y="138218"/>
                        <a:pt x="860096" y="141589"/>
                      </a:cubicBezTo>
                      <a:cubicBezTo>
                        <a:pt x="860096" y="141589"/>
                        <a:pt x="898624" y="112694"/>
                        <a:pt x="869728" y="70795"/>
                      </a:cubicBezTo>
                      <a:cubicBezTo>
                        <a:pt x="840832" y="28896"/>
                        <a:pt x="753663" y="44789"/>
                        <a:pt x="715135" y="38528"/>
                      </a:cubicBezTo>
                      <a:cubicBezTo>
                        <a:pt x="676607" y="32267"/>
                        <a:pt x="663604" y="0"/>
                        <a:pt x="663604" y="0"/>
                      </a:cubicBezTo>
                      <a:lnTo>
                        <a:pt x="344787" y="5779"/>
                      </a:lnTo>
                      <a:close/>
                    </a:path>
                  </a:pathLst>
                </a:custGeom>
                <a:solidFill>
                  <a:srgbClr val="FAEA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45"/>
                <p:cNvSpPr/>
                <p:nvPr/>
              </p:nvSpPr>
              <p:spPr>
                <a:xfrm>
                  <a:off x="1189127" y="3647410"/>
                  <a:ext cx="1036073" cy="687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52" h="567321" extrusionOk="0">
                      <a:moveTo>
                        <a:pt x="854353" y="228759"/>
                      </a:moveTo>
                      <a:lnTo>
                        <a:pt x="835089" y="567321"/>
                      </a:lnTo>
                      <a:lnTo>
                        <a:pt x="0" y="554318"/>
                      </a:lnTo>
                      <a:lnTo>
                        <a:pt x="26006" y="186860"/>
                      </a:lnTo>
                      <a:lnTo>
                        <a:pt x="315927" y="0"/>
                      </a:lnTo>
                      <a:lnTo>
                        <a:pt x="576953" y="28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45"/>
                <p:cNvSpPr/>
                <p:nvPr/>
              </p:nvSpPr>
              <p:spPr>
                <a:xfrm>
                  <a:off x="1919751" y="4538059"/>
                  <a:ext cx="893570" cy="5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843" h="433051" extrusionOk="0">
                      <a:moveTo>
                        <a:pt x="736843" y="382388"/>
                      </a:moveTo>
                      <a:cubicBezTo>
                        <a:pt x="736843" y="382388"/>
                        <a:pt x="677125" y="441624"/>
                        <a:pt x="551429" y="431992"/>
                      </a:cubicBezTo>
                      <a:cubicBezTo>
                        <a:pt x="425731" y="422360"/>
                        <a:pt x="0" y="264397"/>
                        <a:pt x="0" y="264397"/>
                      </a:cubicBezTo>
                      <a:lnTo>
                        <a:pt x="129068" y="0"/>
                      </a:lnTo>
                      <a:lnTo>
                        <a:pt x="664122" y="135329"/>
                      </a:lnTo>
                      <a:lnTo>
                        <a:pt x="736843" y="3823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45"/>
                <p:cNvSpPr/>
                <p:nvPr/>
              </p:nvSpPr>
              <p:spPr>
                <a:xfrm>
                  <a:off x="565971" y="4569596"/>
                  <a:ext cx="888888" cy="51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983" h="425720" extrusionOk="0">
                      <a:moveTo>
                        <a:pt x="33705" y="154593"/>
                      </a:moveTo>
                      <a:lnTo>
                        <a:pt x="675192" y="0"/>
                      </a:lnTo>
                      <a:lnTo>
                        <a:pt x="732984" y="293292"/>
                      </a:lnTo>
                      <a:cubicBezTo>
                        <a:pt x="732984" y="293292"/>
                        <a:pt x="182037" y="434882"/>
                        <a:pt x="118948" y="425250"/>
                      </a:cubicBezTo>
                      <a:cubicBezTo>
                        <a:pt x="55859" y="415618"/>
                        <a:pt x="11070" y="367458"/>
                        <a:pt x="1438" y="293292"/>
                      </a:cubicBezTo>
                      <a:cubicBezTo>
                        <a:pt x="-8194" y="219127"/>
                        <a:pt x="33705" y="154593"/>
                        <a:pt x="33705" y="15459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45"/>
                <p:cNvSpPr/>
                <p:nvPr/>
              </p:nvSpPr>
              <p:spPr>
                <a:xfrm>
                  <a:off x="1888798" y="3650913"/>
                  <a:ext cx="986740" cy="140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72" h="1156569" extrusionOk="0">
                      <a:moveTo>
                        <a:pt x="0" y="0"/>
                      </a:moveTo>
                      <a:cubicBezTo>
                        <a:pt x="0" y="0"/>
                        <a:pt x="170967" y="3371"/>
                        <a:pt x="287032" y="48160"/>
                      </a:cubicBezTo>
                      <a:cubicBezTo>
                        <a:pt x="403096" y="93430"/>
                        <a:pt x="499898" y="206123"/>
                        <a:pt x="574063" y="328449"/>
                      </a:cubicBezTo>
                      <a:cubicBezTo>
                        <a:pt x="648229" y="450775"/>
                        <a:pt x="777297" y="741178"/>
                        <a:pt x="806193" y="899141"/>
                      </a:cubicBezTo>
                      <a:cubicBezTo>
                        <a:pt x="835089" y="1057105"/>
                        <a:pt x="777297" y="1131271"/>
                        <a:pt x="683868" y="1153906"/>
                      </a:cubicBezTo>
                      <a:cubicBezTo>
                        <a:pt x="590438" y="1176541"/>
                        <a:pt x="522533" y="1047473"/>
                        <a:pt x="522533" y="1047473"/>
                      </a:cubicBezTo>
                      <a:lnTo>
                        <a:pt x="145442" y="1704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45"/>
                <p:cNvSpPr/>
                <p:nvPr/>
              </p:nvSpPr>
              <p:spPr>
                <a:xfrm>
                  <a:off x="506474" y="3646593"/>
                  <a:ext cx="1065778" cy="143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847" h="1186307" extrusionOk="0">
                      <a:moveTo>
                        <a:pt x="878848" y="191"/>
                      </a:moveTo>
                      <a:cubicBezTo>
                        <a:pt x="878848" y="191"/>
                        <a:pt x="701620" y="-6070"/>
                        <a:pt x="549917" y="53166"/>
                      </a:cubicBezTo>
                      <a:cubicBezTo>
                        <a:pt x="398214" y="112403"/>
                        <a:pt x="220987" y="335864"/>
                        <a:pt x="114554" y="568957"/>
                      </a:cubicBezTo>
                      <a:cubicBezTo>
                        <a:pt x="8121" y="802049"/>
                        <a:pt x="-24146" y="1013470"/>
                        <a:pt x="17753" y="1109790"/>
                      </a:cubicBezTo>
                      <a:cubicBezTo>
                        <a:pt x="59652" y="1206109"/>
                        <a:pt x="233508" y="1203220"/>
                        <a:pt x="278778" y="1146873"/>
                      </a:cubicBezTo>
                      <a:cubicBezTo>
                        <a:pt x="324048" y="1091008"/>
                        <a:pt x="343312" y="913780"/>
                        <a:pt x="343312" y="913780"/>
                      </a:cubicBezTo>
                      <a:lnTo>
                        <a:pt x="652979" y="292038"/>
                      </a:lnTo>
                      <a:lnTo>
                        <a:pt x="878848" y="1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45"/>
                <p:cNvSpPr/>
                <p:nvPr/>
              </p:nvSpPr>
              <p:spPr>
                <a:xfrm>
                  <a:off x="1029101" y="4053896"/>
                  <a:ext cx="1286039" cy="1016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476" h="837978" extrusionOk="0">
                      <a:moveTo>
                        <a:pt x="0" y="0"/>
                      </a:moveTo>
                      <a:lnTo>
                        <a:pt x="1060476" y="0"/>
                      </a:lnTo>
                      <a:lnTo>
                        <a:pt x="1060476" y="837979"/>
                      </a:lnTo>
                      <a:lnTo>
                        <a:pt x="0" y="83797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45"/>
                <p:cNvSpPr/>
                <p:nvPr/>
              </p:nvSpPr>
              <p:spPr>
                <a:xfrm>
                  <a:off x="1543050" y="3141053"/>
                  <a:ext cx="379037" cy="179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56" h="147850" extrusionOk="0">
                      <a:moveTo>
                        <a:pt x="312556" y="131958"/>
                      </a:moveTo>
                      <a:lnTo>
                        <a:pt x="312556" y="0"/>
                      </a:lnTo>
                      <a:lnTo>
                        <a:pt x="0" y="6261"/>
                      </a:lnTo>
                      <a:cubicBezTo>
                        <a:pt x="0" y="6261"/>
                        <a:pt x="0" y="96319"/>
                        <a:pt x="3371" y="147850"/>
                      </a:cubicBezTo>
                      <a:lnTo>
                        <a:pt x="312556" y="131958"/>
                      </a:lnTo>
                      <a:close/>
                    </a:path>
                  </a:pathLst>
                </a:custGeom>
                <a:solidFill>
                  <a:srgbClr val="FAEA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45"/>
                <p:cNvSpPr/>
                <p:nvPr/>
              </p:nvSpPr>
              <p:spPr>
                <a:xfrm>
                  <a:off x="1571668" y="3529434"/>
                  <a:ext cx="317130" cy="22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07" h="185142" extrusionOk="0">
                      <a:moveTo>
                        <a:pt x="209976" y="3371"/>
                      </a:moveTo>
                      <a:lnTo>
                        <a:pt x="213347" y="96801"/>
                      </a:lnTo>
                      <a:lnTo>
                        <a:pt x="261507" y="100172"/>
                      </a:lnTo>
                      <a:cubicBezTo>
                        <a:pt x="261507" y="100172"/>
                        <a:pt x="235501" y="174338"/>
                        <a:pt x="151703" y="183970"/>
                      </a:cubicBezTo>
                      <a:cubicBezTo>
                        <a:pt x="67905" y="193602"/>
                        <a:pt x="10113" y="142071"/>
                        <a:pt x="0" y="96801"/>
                      </a:cubicBezTo>
                      <a:lnTo>
                        <a:pt x="51531" y="93430"/>
                      </a:lnTo>
                      <a:lnTo>
                        <a:pt x="54902" y="0"/>
                      </a:lnTo>
                      <a:lnTo>
                        <a:pt x="209976" y="3371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45"/>
                <p:cNvSpPr/>
                <p:nvPr/>
              </p:nvSpPr>
              <p:spPr>
                <a:xfrm>
                  <a:off x="1548890" y="3150981"/>
                  <a:ext cx="369692" cy="44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50" h="369747" extrusionOk="0">
                      <a:moveTo>
                        <a:pt x="0" y="122326"/>
                      </a:moveTo>
                      <a:cubicBezTo>
                        <a:pt x="0" y="122326"/>
                        <a:pt x="57792" y="122326"/>
                        <a:pt x="96801" y="99691"/>
                      </a:cubicBezTo>
                      <a:cubicBezTo>
                        <a:pt x="135329" y="77056"/>
                        <a:pt x="148332" y="15893"/>
                        <a:pt x="151703" y="0"/>
                      </a:cubicBezTo>
                      <a:cubicBezTo>
                        <a:pt x="151703" y="0"/>
                        <a:pt x="155074" y="64534"/>
                        <a:pt x="190231" y="90059"/>
                      </a:cubicBezTo>
                      <a:cubicBezTo>
                        <a:pt x="225869" y="116065"/>
                        <a:pt x="304851" y="108359"/>
                        <a:pt x="304851" y="108359"/>
                      </a:cubicBezTo>
                      <a:cubicBezTo>
                        <a:pt x="304851" y="108359"/>
                        <a:pt x="293293" y="263915"/>
                        <a:pt x="254283" y="312556"/>
                      </a:cubicBezTo>
                      <a:cubicBezTo>
                        <a:pt x="215755" y="360716"/>
                        <a:pt x="167114" y="380462"/>
                        <a:pt x="118954" y="364087"/>
                      </a:cubicBezTo>
                      <a:cubicBezTo>
                        <a:pt x="70795" y="348194"/>
                        <a:pt x="44788" y="325559"/>
                        <a:pt x="25525" y="274029"/>
                      </a:cubicBezTo>
                      <a:cubicBezTo>
                        <a:pt x="6261" y="222016"/>
                        <a:pt x="0" y="122326"/>
                        <a:pt x="0" y="122326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45"/>
                <p:cNvSpPr/>
                <p:nvPr/>
              </p:nvSpPr>
              <p:spPr>
                <a:xfrm>
                  <a:off x="1903464" y="3259979"/>
                  <a:ext cx="110597" cy="11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99" h="92404" extrusionOk="0">
                      <a:moveTo>
                        <a:pt x="11986" y="31483"/>
                      </a:moveTo>
                      <a:cubicBezTo>
                        <a:pt x="11986" y="31483"/>
                        <a:pt x="36065" y="2587"/>
                        <a:pt x="62553" y="179"/>
                      </a:cubicBezTo>
                      <a:cubicBezTo>
                        <a:pt x="89041" y="-2229"/>
                        <a:pt x="100599" y="19925"/>
                        <a:pt x="82299" y="49302"/>
                      </a:cubicBezTo>
                      <a:cubicBezTo>
                        <a:pt x="63998" y="78679"/>
                        <a:pt x="6206" y="97462"/>
                        <a:pt x="909" y="91201"/>
                      </a:cubicBezTo>
                      <a:cubicBezTo>
                        <a:pt x="-3907" y="84940"/>
                        <a:pt x="11986" y="31483"/>
                        <a:pt x="11986" y="31483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45"/>
                <p:cNvSpPr/>
                <p:nvPr/>
              </p:nvSpPr>
              <p:spPr>
                <a:xfrm>
                  <a:off x="1447853" y="3267287"/>
                  <a:ext cx="110137" cy="1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20" h="92685" extrusionOk="0">
                      <a:moveTo>
                        <a:pt x="86687" y="42311"/>
                      </a:moveTo>
                      <a:cubicBezTo>
                        <a:pt x="86687" y="42311"/>
                        <a:pt x="70795" y="16305"/>
                        <a:pt x="48160" y="6673"/>
                      </a:cubicBezTo>
                      <a:cubicBezTo>
                        <a:pt x="25525" y="-2959"/>
                        <a:pt x="0" y="-6330"/>
                        <a:pt x="0" y="25937"/>
                      </a:cubicBezTo>
                      <a:cubicBezTo>
                        <a:pt x="0" y="58204"/>
                        <a:pt x="32267" y="87100"/>
                        <a:pt x="51531" y="90471"/>
                      </a:cubicBezTo>
                      <a:cubicBezTo>
                        <a:pt x="70795" y="93842"/>
                        <a:pt x="87169" y="93842"/>
                        <a:pt x="90059" y="87100"/>
                      </a:cubicBezTo>
                      <a:cubicBezTo>
                        <a:pt x="92948" y="81321"/>
                        <a:pt x="86687" y="42311"/>
                        <a:pt x="86687" y="42311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45"/>
                <p:cNvSpPr/>
                <p:nvPr/>
              </p:nvSpPr>
              <p:spPr>
                <a:xfrm>
                  <a:off x="1690941" y="3317430"/>
                  <a:ext cx="57688" cy="82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70" h="68386" extrusionOk="0">
                      <a:moveTo>
                        <a:pt x="17230" y="68387"/>
                      </a:moveTo>
                      <a:cubicBezTo>
                        <a:pt x="8561" y="68387"/>
                        <a:pt x="1818" y="67424"/>
                        <a:pt x="374" y="64534"/>
                      </a:cubicBezTo>
                      <a:cubicBezTo>
                        <a:pt x="-2998" y="58755"/>
                        <a:pt x="17230" y="21672"/>
                        <a:pt x="29270" y="0"/>
                      </a:cubicBezTo>
                      <a:lnTo>
                        <a:pt x="33122" y="1926"/>
                      </a:lnTo>
                      <a:cubicBezTo>
                        <a:pt x="18193" y="28414"/>
                        <a:pt x="3263" y="58273"/>
                        <a:pt x="4226" y="62608"/>
                      </a:cubicBezTo>
                      <a:cubicBezTo>
                        <a:pt x="6634" y="65016"/>
                        <a:pt x="28306" y="64052"/>
                        <a:pt x="47089" y="61644"/>
                      </a:cubicBezTo>
                      <a:lnTo>
                        <a:pt x="47570" y="65979"/>
                      </a:lnTo>
                      <a:cubicBezTo>
                        <a:pt x="38901" y="66942"/>
                        <a:pt x="26862" y="68387"/>
                        <a:pt x="17230" y="683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45"/>
                <p:cNvSpPr/>
                <p:nvPr/>
              </p:nvSpPr>
              <p:spPr>
                <a:xfrm>
                  <a:off x="1657521" y="3410291"/>
                  <a:ext cx="141919" cy="34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27" h="28414" extrusionOk="0">
                      <a:moveTo>
                        <a:pt x="56828" y="28414"/>
                      </a:moveTo>
                      <a:cubicBezTo>
                        <a:pt x="10595" y="28414"/>
                        <a:pt x="481" y="2408"/>
                        <a:pt x="0" y="1445"/>
                      </a:cubicBezTo>
                      <a:lnTo>
                        <a:pt x="3853" y="0"/>
                      </a:lnTo>
                      <a:cubicBezTo>
                        <a:pt x="4334" y="963"/>
                        <a:pt x="13485" y="24561"/>
                        <a:pt x="56828" y="24561"/>
                      </a:cubicBezTo>
                      <a:cubicBezTo>
                        <a:pt x="100172" y="24561"/>
                        <a:pt x="112693" y="0"/>
                        <a:pt x="113175" y="0"/>
                      </a:cubicBezTo>
                      <a:lnTo>
                        <a:pt x="117028" y="1926"/>
                      </a:lnTo>
                      <a:cubicBezTo>
                        <a:pt x="116546" y="2408"/>
                        <a:pt x="103062" y="28414"/>
                        <a:pt x="56828" y="284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45"/>
                <p:cNvSpPr/>
                <p:nvPr/>
              </p:nvSpPr>
              <p:spPr>
                <a:xfrm>
                  <a:off x="1640583" y="3334368"/>
                  <a:ext cx="23945" cy="33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27347" extrusionOk="0">
                      <a:moveTo>
                        <a:pt x="19264" y="5779"/>
                      </a:moveTo>
                      <a:cubicBezTo>
                        <a:pt x="18782" y="4816"/>
                        <a:pt x="18301" y="3853"/>
                        <a:pt x="17819" y="2890"/>
                      </a:cubicBezTo>
                      <a:cubicBezTo>
                        <a:pt x="17337" y="1926"/>
                        <a:pt x="16374" y="1445"/>
                        <a:pt x="15411" y="963"/>
                      </a:cubicBezTo>
                      <a:cubicBezTo>
                        <a:pt x="14448" y="482"/>
                        <a:pt x="13485" y="0"/>
                        <a:pt x="12521" y="0"/>
                      </a:cubicBezTo>
                      <a:cubicBezTo>
                        <a:pt x="11558" y="0"/>
                        <a:pt x="11077" y="0"/>
                        <a:pt x="10113" y="0"/>
                      </a:cubicBezTo>
                      <a:cubicBezTo>
                        <a:pt x="9150" y="0"/>
                        <a:pt x="8187" y="0"/>
                        <a:pt x="7224" y="0"/>
                      </a:cubicBezTo>
                      <a:cubicBezTo>
                        <a:pt x="6742" y="482"/>
                        <a:pt x="5779" y="482"/>
                        <a:pt x="5297" y="963"/>
                      </a:cubicBezTo>
                      <a:cubicBezTo>
                        <a:pt x="3853" y="1445"/>
                        <a:pt x="2889" y="2890"/>
                        <a:pt x="2408" y="3853"/>
                      </a:cubicBezTo>
                      <a:cubicBezTo>
                        <a:pt x="1445" y="5298"/>
                        <a:pt x="963" y="6742"/>
                        <a:pt x="481" y="8669"/>
                      </a:cubicBezTo>
                      <a:cubicBezTo>
                        <a:pt x="0" y="10114"/>
                        <a:pt x="0" y="12040"/>
                        <a:pt x="0" y="13966"/>
                      </a:cubicBezTo>
                      <a:cubicBezTo>
                        <a:pt x="0" y="14930"/>
                        <a:pt x="0" y="16374"/>
                        <a:pt x="481" y="17338"/>
                      </a:cubicBezTo>
                      <a:cubicBezTo>
                        <a:pt x="963" y="18301"/>
                        <a:pt x="1445" y="19746"/>
                        <a:pt x="1927" y="20709"/>
                      </a:cubicBezTo>
                      <a:cubicBezTo>
                        <a:pt x="2408" y="22153"/>
                        <a:pt x="3853" y="23598"/>
                        <a:pt x="4816" y="25043"/>
                      </a:cubicBezTo>
                      <a:cubicBezTo>
                        <a:pt x="6742" y="26969"/>
                        <a:pt x="10113" y="27933"/>
                        <a:pt x="12521" y="26969"/>
                      </a:cubicBezTo>
                      <a:cubicBezTo>
                        <a:pt x="15411" y="26006"/>
                        <a:pt x="17337" y="24080"/>
                        <a:pt x="18301" y="21190"/>
                      </a:cubicBezTo>
                      <a:cubicBezTo>
                        <a:pt x="19264" y="18782"/>
                        <a:pt x="19264" y="15893"/>
                        <a:pt x="19745" y="13485"/>
                      </a:cubicBezTo>
                      <a:cubicBezTo>
                        <a:pt x="19745" y="11077"/>
                        <a:pt x="19264" y="8669"/>
                        <a:pt x="19264" y="57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45"/>
                <p:cNvSpPr/>
                <p:nvPr/>
              </p:nvSpPr>
              <p:spPr>
                <a:xfrm>
                  <a:off x="1781336" y="3330863"/>
                  <a:ext cx="23945" cy="33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27347" extrusionOk="0">
                      <a:moveTo>
                        <a:pt x="19264" y="5779"/>
                      </a:moveTo>
                      <a:cubicBezTo>
                        <a:pt x="18782" y="4816"/>
                        <a:pt x="18301" y="3853"/>
                        <a:pt x="17819" y="2890"/>
                      </a:cubicBezTo>
                      <a:cubicBezTo>
                        <a:pt x="17338" y="1926"/>
                        <a:pt x="16374" y="1445"/>
                        <a:pt x="15411" y="963"/>
                      </a:cubicBezTo>
                      <a:cubicBezTo>
                        <a:pt x="14448" y="482"/>
                        <a:pt x="13485" y="0"/>
                        <a:pt x="12522" y="0"/>
                      </a:cubicBezTo>
                      <a:cubicBezTo>
                        <a:pt x="11558" y="0"/>
                        <a:pt x="11077" y="0"/>
                        <a:pt x="10114" y="0"/>
                      </a:cubicBezTo>
                      <a:cubicBezTo>
                        <a:pt x="9150" y="0"/>
                        <a:pt x="8187" y="0"/>
                        <a:pt x="7224" y="0"/>
                      </a:cubicBezTo>
                      <a:cubicBezTo>
                        <a:pt x="6742" y="482"/>
                        <a:pt x="5779" y="482"/>
                        <a:pt x="5298" y="963"/>
                      </a:cubicBezTo>
                      <a:cubicBezTo>
                        <a:pt x="3853" y="1445"/>
                        <a:pt x="2890" y="2890"/>
                        <a:pt x="2408" y="3853"/>
                      </a:cubicBezTo>
                      <a:cubicBezTo>
                        <a:pt x="1445" y="5298"/>
                        <a:pt x="963" y="6742"/>
                        <a:pt x="482" y="8669"/>
                      </a:cubicBezTo>
                      <a:cubicBezTo>
                        <a:pt x="0" y="10114"/>
                        <a:pt x="0" y="12040"/>
                        <a:pt x="0" y="13966"/>
                      </a:cubicBezTo>
                      <a:cubicBezTo>
                        <a:pt x="0" y="14930"/>
                        <a:pt x="0" y="16374"/>
                        <a:pt x="482" y="17338"/>
                      </a:cubicBezTo>
                      <a:cubicBezTo>
                        <a:pt x="963" y="18301"/>
                        <a:pt x="1445" y="19746"/>
                        <a:pt x="1927" y="20709"/>
                      </a:cubicBezTo>
                      <a:cubicBezTo>
                        <a:pt x="2408" y="22153"/>
                        <a:pt x="3853" y="23598"/>
                        <a:pt x="4816" y="25043"/>
                      </a:cubicBezTo>
                      <a:cubicBezTo>
                        <a:pt x="6742" y="26969"/>
                        <a:pt x="10114" y="27933"/>
                        <a:pt x="12522" y="26969"/>
                      </a:cubicBezTo>
                      <a:cubicBezTo>
                        <a:pt x="15411" y="26006"/>
                        <a:pt x="17338" y="24080"/>
                        <a:pt x="18301" y="21190"/>
                      </a:cubicBezTo>
                      <a:cubicBezTo>
                        <a:pt x="19264" y="18782"/>
                        <a:pt x="19264" y="15893"/>
                        <a:pt x="19746" y="13485"/>
                      </a:cubicBezTo>
                      <a:cubicBezTo>
                        <a:pt x="19746" y="10595"/>
                        <a:pt x="19264" y="8187"/>
                        <a:pt x="19264" y="57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45"/>
                <p:cNvSpPr/>
                <p:nvPr/>
              </p:nvSpPr>
              <p:spPr>
                <a:xfrm>
                  <a:off x="1506017" y="3339039"/>
                  <a:ext cx="28514" cy="21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3" h="17819" extrusionOk="0">
                      <a:moveTo>
                        <a:pt x="22832" y="10595"/>
                      </a:moveTo>
                      <a:cubicBezTo>
                        <a:pt x="21388" y="7706"/>
                        <a:pt x="18980" y="5298"/>
                        <a:pt x="16090" y="3371"/>
                      </a:cubicBezTo>
                      <a:cubicBezTo>
                        <a:pt x="13200" y="1445"/>
                        <a:pt x="9829" y="482"/>
                        <a:pt x="6458" y="0"/>
                      </a:cubicBezTo>
                      <a:cubicBezTo>
                        <a:pt x="5977" y="0"/>
                        <a:pt x="5977" y="0"/>
                        <a:pt x="5495" y="0"/>
                      </a:cubicBezTo>
                      <a:cubicBezTo>
                        <a:pt x="4532" y="0"/>
                        <a:pt x="3569" y="0"/>
                        <a:pt x="2605" y="482"/>
                      </a:cubicBezTo>
                      <a:cubicBezTo>
                        <a:pt x="197" y="1926"/>
                        <a:pt x="-766" y="4816"/>
                        <a:pt x="679" y="7224"/>
                      </a:cubicBezTo>
                      <a:cubicBezTo>
                        <a:pt x="4532" y="13485"/>
                        <a:pt x="11274" y="17337"/>
                        <a:pt x="18980" y="17819"/>
                      </a:cubicBezTo>
                      <a:cubicBezTo>
                        <a:pt x="20424" y="17819"/>
                        <a:pt x="22351" y="16856"/>
                        <a:pt x="23314" y="15411"/>
                      </a:cubicBezTo>
                      <a:cubicBezTo>
                        <a:pt x="23796" y="13966"/>
                        <a:pt x="23314" y="12040"/>
                        <a:pt x="22832" y="105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45"/>
                <p:cNvSpPr/>
                <p:nvPr/>
              </p:nvSpPr>
              <p:spPr>
                <a:xfrm>
                  <a:off x="1923548" y="3328528"/>
                  <a:ext cx="27417" cy="20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8" h="16855" extrusionOk="0">
                      <a:moveTo>
                        <a:pt x="722" y="10595"/>
                      </a:moveTo>
                      <a:cubicBezTo>
                        <a:pt x="2167" y="7706"/>
                        <a:pt x="4575" y="5298"/>
                        <a:pt x="7465" y="3371"/>
                      </a:cubicBezTo>
                      <a:cubicBezTo>
                        <a:pt x="10354" y="1445"/>
                        <a:pt x="13244" y="482"/>
                        <a:pt x="16615" y="0"/>
                      </a:cubicBezTo>
                      <a:cubicBezTo>
                        <a:pt x="17097" y="0"/>
                        <a:pt x="17097" y="0"/>
                        <a:pt x="17578" y="0"/>
                      </a:cubicBezTo>
                      <a:cubicBezTo>
                        <a:pt x="18541" y="0"/>
                        <a:pt x="19505" y="0"/>
                        <a:pt x="20468" y="482"/>
                      </a:cubicBezTo>
                      <a:cubicBezTo>
                        <a:pt x="22394" y="1926"/>
                        <a:pt x="23357" y="4816"/>
                        <a:pt x="21913" y="6742"/>
                      </a:cubicBezTo>
                      <a:cubicBezTo>
                        <a:pt x="18060" y="13003"/>
                        <a:pt x="11799" y="16856"/>
                        <a:pt x="4575" y="16856"/>
                      </a:cubicBezTo>
                      <a:cubicBezTo>
                        <a:pt x="3130" y="16856"/>
                        <a:pt x="1204" y="15893"/>
                        <a:pt x="722" y="14448"/>
                      </a:cubicBezTo>
                      <a:cubicBezTo>
                        <a:pt x="-241" y="13485"/>
                        <a:pt x="-241" y="12040"/>
                        <a:pt x="722" y="105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45"/>
                <p:cNvSpPr/>
                <p:nvPr/>
              </p:nvSpPr>
              <p:spPr>
                <a:xfrm>
                  <a:off x="1635328" y="3559804"/>
                  <a:ext cx="193314" cy="42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08" h="34674" extrusionOk="0">
                      <a:moveTo>
                        <a:pt x="72721" y="34675"/>
                      </a:moveTo>
                      <a:cubicBezTo>
                        <a:pt x="27933" y="34675"/>
                        <a:pt x="482" y="6261"/>
                        <a:pt x="0" y="5779"/>
                      </a:cubicBezTo>
                      <a:lnTo>
                        <a:pt x="2890" y="2890"/>
                      </a:lnTo>
                      <a:cubicBezTo>
                        <a:pt x="3371" y="3371"/>
                        <a:pt x="32749" y="34193"/>
                        <a:pt x="80909" y="30341"/>
                      </a:cubicBezTo>
                      <a:cubicBezTo>
                        <a:pt x="129068" y="26488"/>
                        <a:pt x="156037" y="0"/>
                        <a:pt x="156519" y="0"/>
                      </a:cubicBezTo>
                      <a:lnTo>
                        <a:pt x="159409" y="2890"/>
                      </a:lnTo>
                      <a:cubicBezTo>
                        <a:pt x="158445" y="3853"/>
                        <a:pt x="131476" y="30341"/>
                        <a:pt x="81390" y="34675"/>
                      </a:cubicBezTo>
                      <a:cubicBezTo>
                        <a:pt x="78982" y="34675"/>
                        <a:pt x="75611" y="34675"/>
                        <a:pt x="72721" y="346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45"/>
                <p:cNvSpPr/>
                <p:nvPr/>
              </p:nvSpPr>
              <p:spPr>
                <a:xfrm>
                  <a:off x="1635328" y="4480240"/>
                  <a:ext cx="128487" cy="128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51" h="105951" extrusionOk="0">
                      <a:moveTo>
                        <a:pt x="105951" y="52976"/>
                      </a:moveTo>
                      <a:cubicBezTo>
                        <a:pt x="105951" y="82233"/>
                        <a:pt x="82233" y="105951"/>
                        <a:pt x="52976" y="105951"/>
                      </a:cubicBezTo>
                      <a:cubicBezTo>
                        <a:pt x="23718" y="105951"/>
                        <a:pt x="0" y="82233"/>
                        <a:pt x="0" y="52976"/>
                      </a:cubicBezTo>
                      <a:cubicBezTo>
                        <a:pt x="0" y="23718"/>
                        <a:pt x="23718" y="0"/>
                        <a:pt x="52976" y="0"/>
                      </a:cubicBezTo>
                      <a:cubicBezTo>
                        <a:pt x="82233" y="0"/>
                        <a:pt x="105951" y="23718"/>
                        <a:pt x="105951" y="529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45"/>
                <p:cNvSpPr/>
                <p:nvPr/>
              </p:nvSpPr>
              <p:spPr>
                <a:xfrm rot="-3440531">
                  <a:off x="1242654" y="3996924"/>
                  <a:ext cx="129154" cy="5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26" h="4334" extrusionOk="0">
                      <a:moveTo>
                        <a:pt x="0" y="0"/>
                      </a:moveTo>
                      <a:lnTo>
                        <a:pt x="106427" y="0"/>
                      </a:lnTo>
                      <a:lnTo>
                        <a:pt x="10642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45"/>
                <p:cNvSpPr/>
                <p:nvPr/>
              </p:nvSpPr>
              <p:spPr>
                <a:xfrm rot="-1397564">
                  <a:off x="2125780" y="3955812"/>
                  <a:ext cx="5250" cy="102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8427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84276"/>
                      </a:lnTo>
                      <a:lnTo>
                        <a:pt x="0" y="8427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45"/>
                <p:cNvSpPr/>
                <p:nvPr/>
              </p:nvSpPr>
              <p:spPr>
                <a:xfrm>
                  <a:off x="1764371" y="3800426"/>
                  <a:ext cx="35097" cy="3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1" h="28895" extrusionOk="0">
                      <a:moveTo>
                        <a:pt x="14471" y="0"/>
                      </a:moveTo>
                      <a:cubicBezTo>
                        <a:pt x="6765" y="0"/>
                        <a:pt x="-459" y="6742"/>
                        <a:pt x="23" y="14448"/>
                      </a:cubicBezTo>
                      <a:cubicBezTo>
                        <a:pt x="504" y="22153"/>
                        <a:pt x="6284" y="28896"/>
                        <a:pt x="14471" y="28896"/>
                      </a:cubicBezTo>
                      <a:cubicBezTo>
                        <a:pt x="22176" y="28896"/>
                        <a:pt x="29400" y="22153"/>
                        <a:pt x="28919" y="14448"/>
                      </a:cubicBezTo>
                      <a:cubicBezTo>
                        <a:pt x="28919" y="6742"/>
                        <a:pt x="22658" y="0"/>
                        <a:pt x="144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45"/>
                <p:cNvSpPr/>
                <p:nvPr/>
              </p:nvSpPr>
              <p:spPr>
                <a:xfrm>
                  <a:off x="1770795" y="3983228"/>
                  <a:ext cx="35097" cy="3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1" h="28895" extrusionOk="0">
                      <a:moveTo>
                        <a:pt x="14471" y="0"/>
                      </a:moveTo>
                      <a:cubicBezTo>
                        <a:pt x="6765" y="0"/>
                        <a:pt x="-459" y="6742"/>
                        <a:pt x="23" y="14448"/>
                      </a:cubicBezTo>
                      <a:cubicBezTo>
                        <a:pt x="505" y="22153"/>
                        <a:pt x="6283" y="28896"/>
                        <a:pt x="14471" y="28896"/>
                      </a:cubicBezTo>
                      <a:cubicBezTo>
                        <a:pt x="22176" y="28896"/>
                        <a:pt x="29400" y="22153"/>
                        <a:pt x="28919" y="14448"/>
                      </a:cubicBezTo>
                      <a:cubicBezTo>
                        <a:pt x="28437" y="6742"/>
                        <a:pt x="22658" y="0"/>
                        <a:pt x="144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45"/>
                <p:cNvSpPr/>
                <p:nvPr/>
              </p:nvSpPr>
              <p:spPr>
                <a:xfrm rot="-994539">
                  <a:off x="649032" y="4714729"/>
                  <a:ext cx="323244" cy="5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12" h="4334" extrusionOk="0">
                      <a:moveTo>
                        <a:pt x="0" y="0"/>
                      </a:moveTo>
                      <a:lnTo>
                        <a:pt x="266813" y="0"/>
                      </a:lnTo>
                      <a:lnTo>
                        <a:pt x="266813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45"/>
                <p:cNvSpPr/>
                <p:nvPr/>
              </p:nvSpPr>
              <p:spPr>
                <a:xfrm rot="-4299334">
                  <a:off x="2543513" y="4506324"/>
                  <a:ext cx="5260" cy="32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67778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267779"/>
                      </a:lnTo>
                      <a:lnTo>
                        <a:pt x="0" y="26777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45"/>
                <p:cNvSpPr/>
                <p:nvPr/>
              </p:nvSpPr>
              <p:spPr>
                <a:xfrm rot="-17189">
                  <a:off x="1029140" y="4964277"/>
                  <a:ext cx="1286065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484" h="4334" extrusionOk="0">
                      <a:moveTo>
                        <a:pt x="0" y="0"/>
                      </a:moveTo>
                      <a:lnTo>
                        <a:pt x="1060484" y="0"/>
                      </a:lnTo>
                      <a:lnTo>
                        <a:pt x="106048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45"/>
                <p:cNvSpPr/>
                <p:nvPr/>
              </p:nvSpPr>
              <p:spPr>
                <a:xfrm>
                  <a:off x="3044015" y="5106906"/>
                  <a:ext cx="160609" cy="9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39" h="78981" extrusionOk="0">
                      <a:moveTo>
                        <a:pt x="37564" y="78982"/>
                      </a:moveTo>
                      <a:lnTo>
                        <a:pt x="132439" y="0"/>
                      </a:lnTo>
                      <a:lnTo>
                        <a:pt x="0" y="337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45"/>
                <p:cNvSpPr/>
                <p:nvPr/>
              </p:nvSpPr>
              <p:spPr>
                <a:xfrm>
                  <a:off x="3089568" y="5001781"/>
                  <a:ext cx="102788" cy="189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60" h="156037" extrusionOk="0">
                      <a:moveTo>
                        <a:pt x="84761" y="0"/>
                      </a:moveTo>
                      <a:lnTo>
                        <a:pt x="82353" y="87169"/>
                      </a:lnTo>
                      <a:lnTo>
                        <a:pt x="1927" y="156037"/>
                      </a:lnTo>
                      <a:lnTo>
                        <a:pt x="0" y="7127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45"/>
                <p:cNvSpPr/>
                <p:nvPr/>
              </p:nvSpPr>
              <p:spPr>
                <a:xfrm>
                  <a:off x="2250313" y="5088217"/>
                  <a:ext cx="839254" cy="11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94874" extrusionOk="0">
                      <a:moveTo>
                        <a:pt x="0" y="0"/>
                      </a:moveTo>
                      <a:lnTo>
                        <a:pt x="692055" y="0"/>
                      </a:lnTo>
                      <a:lnTo>
                        <a:pt x="692055" y="94875"/>
                      </a:lnTo>
                      <a:lnTo>
                        <a:pt x="0" y="948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45"/>
                <p:cNvSpPr/>
                <p:nvPr/>
              </p:nvSpPr>
              <p:spPr>
                <a:xfrm>
                  <a:off x="2250313" y="4988348"/>
                  <a:ext cx="958397" cy="99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300" h="82352" extrusionOk="0">
                      <a:moveTo>
                        <a:pt x="0" y="82353"/>
                      </a:moveTo>
                      <a:lnTo>
                        <a:pt x="136292" y="9632"/>
                      </a:lnTo>
                      <a:lnTo>
                        <a:pt x="790300" y="0"/>
                      </a:lnTo>
                      <a:lnTo>
                        <a:pt x="692054" y="8235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45"/>
                <p:cNvSpPr/>
                <p:nvPr/>
              </p:nvSpPr>
              <p:spPr>
                <a:xfrm>
                  <a:off x="2250313" y="5085297"/>
                  <a:ext cx="839254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4334" extrusionOk="0">
                      <a:moveTo>
                        <a:pt x="0" y="0"/>
                      </a:moveTo>
                      <a:lnTo>
                        <a:pt x="692055" y="0"/>
                      </a:lnTo>
                      <a:lnTo>
                        <a:pt x="692055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45"/>
                <p:cNvSpPr/>
                <p:nvPr/>
              </p:nvSpPr>
              <p:spPr>
                <a:xfrm>
                  <a:off x="2212351" y="4976667"/>
                  <a:ext cx="839254" cy="8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72721" extrusionOk="0">
                      <a:moveTo>
                        <a:pt x="0" y="0"/>
                      </a:moveTo>
                      <a:lnTo>
                        <a:pt x="692055" y="0"/>
                      </a:lnTo>
                      <a:lnTo>
                        <a:pt x="692055" y="72721"/>
                      </a:lnTo>
                      <a:lnTo>
                        <a:pt x="0" y="7272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45"/>
                <p:cNvSpPr/>
                <p:nvPr/>
              </p:nvSpPr>
              <p:spPr>
                <a:xfrm>
                  <a:off x="3051606" y="4969074"/>
                  <a:ext cx="137831" cy="9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56" h="78981" extrusionOk="0">
                      <a:moveTo>
                        <a:pt x="0" y="78982"/>
                      </a:moveTo>
                      <a:lnTo>
                        <a:pt x="113657" y="0"/>
                      </a:lnTo>
                      <a:lnTo>
                        <a:pt x="0" y="62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45"/>
                <p:cNvSpPr/>
                <p:nvPr/>
              </p:nvSpPr>
              <p:spPr>
                <a:xfrm>
                  <a:off x="2212352" y="4880885"/>
                  <a:ext cx="977086" cy="9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711" h="78982" extrusionOk="0">
                      <a:moveTo>
                        <a:pt x="0" y="78982"/>
                      </a:moveTo>
                      <a:lnTo>
                        <a:pt x="142071" y="0"/>
                      </a:lnTo>
                      <a:lnTo>
                        <a:pt x="805711" y="6261"/>
                      </a:lnTo>
                      <a:lnTo>
                        <a:pt x="692054" y="789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45"/>
                <p:cNvSpPr/>
                <p:nvPr/>
              </p:nvSpPr>
              <p:spPr>
                <a:xfrm>
                  <a:off x="3051606" y="4901911"/>
                  <a:ext cx="118558" cy="14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64" h="120880" extrusionOk="0">
                      <a:moveTo>
                        <a:pt x="0" y="61644"/>
                      </a:moveTo>
                      <a:lnTo>
                        <a:pt x="0" y="120881"/>
                      </a:lnTo>
                      <a:lnTo>
                        <a:pt x="97764" y="56347"/>
                      </a:lnTo>
                      <a:lnTo>
                        <a:pt x="968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45"/>
                <p:cNvSpPr/>
                <p:nvPr/>
              </p:nvSpPr>
              <p:spPr>
                <a:xfrm>
                  <a:off x="2212351" y="4974331"/>
                  <a:ext cx="839254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4334" extrusionOk="0">
                      <a:moveTo>
                        <a:pt x="0" y="0"/>
                      </a:moveTo>
                      <a:lnTo>
                        <a:pt x="692055" y="0"/>
                      </a:lnTo>
                      <a:lnTo>
                        <a:pt x="692055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45"/>
                <p:cNvSpPr/>
                <p:nvPr/>
              </p:nvSpPr>
              <p:spPr>
                <a:xfrm>
                  <a:off x="2256738" y="4847012"/>
                  <a:ext cx="839254" cy="11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94874" extrusionOk="0">
                      <a:moveTo>
                        <a:pt x="0" y="0"/>
                      </a:moveTo>
                      <a:lnTo>
                        <a:pt x="692054" y="0"/>
                      </a:lnTo>
                      <a:lnTo>
                        <a:pt x="692054" y="94875"/>
                      </a:lnTo>
                      <a:lnTo>
                        <a:pt x="0" y="9487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45"/>
                <p:cNvSpPr/>
                <p:nvPr/>
              </p:nvSpPr>
              <p:spPr>
                <a:xfrm>
                  <a:off x="3061534" y="4854604"/>
                  <a:ext cx="164697" cy="10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10" h="88613" extrusionOk="0">
                      <a:moveTo>
                        <a:pt x="28414" y="88614"/>
                      </a:moveTo>
                      <a:lnTo>
                        <a:pt x="135810" y="0"/>
                      </a:lnTo>
                      <a:lnTo>
                        <a:pt x="0" y="38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45"/>
                <p:cNvSpPr/>
                <p:nvPr/>
              </p:nvSpPr>
              <p:spPr>
                <a:xfrm>
                  <a:off x="2256738" y="4751814"/>
                  <a:ext cx="958397" cy="9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300" h="78981" extrusionOk="0">
                      <a:moveTo>
                        <a:pt x="0" y="78982"/>
                      </a:moveTo>
                      <a:lnTo>
                        <a:pt x="157964" y="3371"/>
                      </a:lnTo>
                      <a:lnTo>
                        <a:pt x="790300" y="0"/>
                      </a:lnTo>
                      <a:lnTo>
                        <a:pt x="692054" y="7898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45"/>
                <p:cNvSpPr/>
                <p:nvPr/>
              </p:nvSpPr>
              <p:spPr>
                <a:xfrm>
                  <a:off x="3095992" y="4763495"/>
                  <a:ext cx="104541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149295" extrusionOk="0">
                      <a:moveTo>
                        <a:pt x="86206" y="0"/>
                      </a:moveTo>
                      <a:lnTo>
                        <a:pt x="0" y="69350"/>
                      </a:lnTo>
                      <a:lnTo>
                        <a:pt x="1445" y="149295"/>
                      </a:lnTo>
                      <a:lnTo>
                        <a:pt x="85243" y="8139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45"/>
                <p:cNvSpPr/>
                <p:nvPr/>
              </p:nvSpPr>
              <p:spPr>
                <a:xfrm>
                  <a:off x="2256738" y="4845260"/>
                  <a:ext cx="839254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4334" extrusionOk="0">
                      <a:moveTo>
                        <a:pt x="0" y="0"/>
                      </a:moveTo>
                      <a:lnTo>
                        <a:pt x="692054" y="0"/>
                      </a:lnTo>
                      <a:lnTo>
                        <a:pt x="69205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45"/>
                <p:cNvSpPr/>
                <p:nvPr/>
              </p:nvSpPr>
              <p:spPr>
                <a:xfrm>
                  <a:off x="1833297" y="2257116"/>
                  <a:ext cx="235966" cy="23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79" h="193846" extrusionOk="0">
                      <a:moveTo>
                        <a:pt x="144012" y="65742"/>
                      </a:moveTo>
                      <a:cubicBezTo>
                        <a:pt x="149309" y="57554"/>
                        <a:pt x="159423" y="57073"/>
                        <a:pt x="163276" y="57073"/>
                      </a:cubicBezTo>
                      <a:lnTo>
                        <a:pt x="141122" y="4097"/>
                      </a:lnTo>
                      <a:lnTo>
                        <a:pt x="91518" y="30585"/>
                      </a:lnTo>
                      <a:cubicBezTo>
                        <a:pt x="93444" y="22879"/>
                        <a:pt x="85739" y="1689"/>
                        <a:pt x="74662" y="244"/>
                      </a:cubicBezTo>
                      <a:cubicBezTo>
                        <a:pt x="63585" y="-1200"/>
                        <a:pt x="50101" y="3616"/>
                        <a:pt x="50101" y="18545"/>
                      </a:cubicBezTo>
                      <a:cubicBezTo>
                        <a:pt x="50101" y="33956"/>
                        <a:pt x="64549" y="41180"/>
                        <a:pt x="64549" y="41180"/>
                      </a:cubicBezTo>
                      <a:lnTo>
                        <a:pt x="12054" y="63815"/>
                      </a:lnTo>
                      <a:cubicBezTo>
                        <a:pt x="12054" y="63815"/>
                        <a:pt x="16389" y="74892"/>
                        <a:pt x="21686" y="89821"/>
                      </a:cubicBezTo>
                      <a:cubicBezTo>
                        <a:pt x="23131" y="93674"/>
                        <a:pt x="26502" y="102343"/>
                        <a:pt x="30355" y="112938"/>
                      </a:cubicBezTo>
                      <a:cubicBezTo>
                        <a:pt x="26021" y="112938"/>
                        <a:pt x="9646" y="112938"/>
                        <a:pt x="3386" y="123533"/>
                      </a:cubicBezTo>
                      <a:cubicBezTo>
                        <a:pt x="-4320" y="136055"/>
                        <a:pt x="1459" y="154837"/>
                        <a:pt x="17352" y="153874"/>
                      </a:cubicBezTo>
                      <a:cubicBezTo>
                        <a:pt x="28910" y="153392"/>
                        <a:pt x="38061" y="146650"/>
                        <a:pt x="42395" y="142797"/>
                      </a:cubicBezTo>
                      <a:cubicBezTo>
                        <a:pt x="52509" y="168803"/>
                        <a:pt x="63103" y="193846"/>
                        <a:pt x="63103" y="193846"/>
                      </a:cubicBezTo>
                      <a:lnTo>
                        <a:pt x="119450" y="169767"/>
                      </a:lnTo>
                      <a:cubicBezTo>
                        <a:pt x="119450" y="169767"/>
                        <a:pt x="106447" y="163024"/>
                        <a:pt x="105002" y="151947"/>
                      </a:cubicBezTo>
                      <a:cubicBezTo>
                        <a:pt x="103558" y="140871"/>
                        <a:pt x="111263" y="128349"/>
                        <a:pt x="129082" y="130757"/>
                      </a:cubicBezTo>
                      <a:cubicBezTo>
                        <a:pt x="147383" y="133165"/>
                        <a:pt x="148828" y="156282"/>
                        <a:pt x="148828" y="156282"/>
                      </a:cubicBezTo>
                      <a:lnTo>
                        <a:pt x="194580" y="135092"/>
                      </a:lnTo>
                      <a:lnTo>
                        <a:pt x="194580" y="134610"/>
                      </a:lnTo>
                      <a:lnTo>
                        <a:pt x="187837" y="117272"/>
                      </a:lnTo>
                      <a:lnTo>
                        <a:pt x="177724" y="91266"/>
                      </a:lnTo>
                      <a:cubicBezTo>
                        <a:pt x="174352" y="93193"/>
                        <a:pt x="160386" y="101861"/>
                        <a:pt x="151236" y="94637"/>
                      </a:cubicBezTo>
                      <a:cubicBezTo>
                        <a:pt x="140641" y="85487"/>
                        <a:pt x="137270" y="76337"/>
                        <a:pt x="144012" y="6574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45"/>
                <p:cNvSpPr/>
                <p:nvPr/>
              </p:nvSpPr>
              <p:spPr>
                <a:xfrm>
                  <a:off x="1830027" y="2254197"/>
                  <a:ext cx="242157" cy="240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84" h="198660" extrusionOk="0">
                      <a:moveTo>
                        <a:pt x="64356" y="198661"/>
                      </a:moveTo>
                      <a:lnTo>
                        <a:pt x="63392" y="196735"/>
                      </a:lnTo>
                      <a:cubicBezTo>
                        <a:pt x="63392" y="196735"/>
                        <a:pt x="53760" y="173136"/>
                        <a:pt x="44129" y="148575"/>
                      </a:cubicBezTo>
                      <a:cubicBezTo>
                        <a:pt x="38831" y="152428"/>
                        <a:pt x="30644" y="157725"/>
                        <a:pt x="20049" y="158207"/>
                      </a:cubicBezTo>
                      <a:cubicBezTo>
                        <a:pt x="12825" y="158688"/>
                        <a:pt x="7046" y="155317"/>
                        <a:pt x="3193" y="149538"/>
                      </a:cubicBezTo>
                      <a:cubicBezTo>
                        <a:pt x="-1141" y="142314"/>
                        <a:pt x="-1141" y="132201"/>
                        <a:pt x="3675" y="124495"/>
                      </a:cubicBezTo>
                      <a:cubicBezTo>
                        <a:pt x="9935" y="114863"/>
                        <a:pt x="22457" y="112937"/>
                        <a:pt x="29681" y="112937"/>
                      </a:cubicBezTo>
                      <a:cubicBezTo>
                        <a:pt x="25828" y="102823"/>
                        <a:pt x="22938" y="96081"/>
                        <a:pt x="21975" y="92710"/>
                      </a:cubicBezTo>
                      <a:cubicBezTo>
                        <a:pt x="16678" y="78262"/>
                        <a:pt x="12343" y="67185"/>
                        <a:pt x="12343" y="67185"/>
                      </a:cubicBezTo>
                      <a:lnTo>
                        <a:pt x="11380" y="65259"/>
                      </a:lnTo>
                      <a:lnTo>
                        <a:pt x="62429" y="43105"/>
                      </a:lnTo>
                      <a:cubicBezTo>
                        <a:pt x="58095" y="39734"/>
                        <a:pt x="50871" y="32510"/>
                        <a:pt x="50390" y="20952"/>
                      </a:cubicBezTo>
                      <a:cubicBezTo>
                        <a:pt x="50390" y="14691"/>
                        <a:pt x="52316" y="9393"/>
                        <a:pt x="56650" y="5541"/>
                      </a:cubicBezTo>
                      <a:cubicBezTo>
                        <a:pt x="61466" y="1206"/>
                        <a:pt x="69653" y="-720"/>
                        <a:pt x="77359" y="243"/>
                      </a:cubicBezTo>
                      <a:cubicBezTo>
                        <a:pt x="81693" y="725"/>
                        <a:pt x="86028" y="4096"/>
                        <a:pt x="89399" y="9393"/>
                      </a:cubicBezTo>
                      <a:cubicBezTo>
                        <a:pt x="93251" y="15173"/>
                        <a:pt x="95659" y="23360"/>
                        <a:pt x="96141" y="29139"/>
                      </a:cubicBezTo>
                      <a:lnTo>
                        <a:pt x="144301" y="3614"/>
                      </a:lnTo>
                      <a:lnTo>
                        <a:pt x="168862" y="61887"/>
                      </a:lnTo>
                      <a:lnTo>
                        <a:pt x="165491" y="61887"/>
                      </a:lnTo>
                      <a:cubicBezTo>
                        <a:pt x="161638" y="61887"/>
                        <a:pt x="152488" y="62369"/>
                        <a:pt x="147672" y="69593"/>
                      </a:cubicBezTo>
                      <a:lnTo>
                        <a:pt x="147672" y="69593"/>
                      </a:lnTo>
                      <a:cubicBezTo>
                        <a:pt x="141893" y="78262"/>
                        <a:pt x="144301" y="86449"/>
                        <a:pt x="154414" y="95118"/>
                      </a:cubicBezTo>
                      <a:cubicBezTo>
                        <a:pt x="162120" y="101860"/>
                        <a:pt x="175605" y="93673"/>
                        <a:pt x="178494" y="91746"/>
                      </a:cubicBezTo>
                      <a:lnTo>
                        <a:pt x="180902" y="90302"/>
                      </a:lnTo>
                      <a:lnTo>
                        <a:pt x="199685" y="137980"/>
                      </a:lnTo>
                      <a:lnTo>
                        <a:pt x="198240" y="139425"/>
                      </a:lnTo>
                      <a:lnTo>
                        <a:pt x="149598" y="162060"/>
                      </a:lnTo>
                      <a:lnTo>
                        <a:pt x="149117" y="159170"/>
                      </a:lnTo>
                      <a:cubicBezTo>
                        <a:pt x="149117" y="158207"/>
                        <a:pt x="147190" y="137980"/>
                        <a:pt x="130816" y="135572"/>
                      </a:cubicBezTo>
                      <a:cubicBezTo>
                        <a:pt x="123592" y="134609"/>
                        <a:pt x="117813" y="136053"/>
                        <a:pt x="113960" y="139906"/>
                      </a:cubicBezTo>
                      <a:cubicBezTo>
                        <a:pt x="110107" y="143277"/>
                        <a:pt x="108663" y="149057"/>
                        <a:pt x="109144" y="154354"/>
                      </a:cubicBezTo>
                      <a:cubicBezTo>
                        <a:pt x="110589" y="163986"/>
                        <a:pt x="122629" y="170247"/>
                        <a:pt x="122629" y="170728"/>
                      </a:cubicBezTo>
                      <a:lnTo>
                        <a:pt x="126482" y="172655"/>
                      </a:lnTo>
                      <a:lnTo>
                        <a:pt x="64356" y="198661"/>
                      </a:lnTo>
                      <a:close/>
                      <a:moveTo>
                        <a:pt x="45574" y="141351"/>
                      </a:moveTo>
                      <a:lnTo>
                        <a:pt x="46537" y="144241"/>
                      </a:lnTo>
                      <a:cubicBezTo>
                        <a:pt x="55205" y="165912"/>
                        <a:pt x="63874" y="186621"/>
                        <a:pt x="66282" y="193363"/>
                      </a:cubicBezTo>
                      <a:lnTo>
                        <a:pt x="116850" y="172173"/>
                      </a:lnTo>
                      <a:cubicBezTo>
                        <a:pt x="112515" y="169284"/>
                        <a:pt x="105773" y="163023"/>
                        <a:pt x="104810" y="154836"/>
                      </a:cubicBezTo>
                      <a:cubicBezTo>
                        <a:pt x="103847" y="148093"/>
                        <a:pt x="106255" y="141351"/>
                        <a:pt x="110589" y="137017"/>
                      </a:cubicBezTo>
                      <a:cubicBezTo>
                        <a:pt x="113960" y="133645"/>
                        <a:pt x="120221" y="129793"/>
                        <a:pt x="131298" y="131237"/>
                      </a:cubicBezTo>
                      <a:cubicBezTo>
                        <a:pt x="146709" y="133645"/>
                        <a:pt x="151525" y="149057"/>
                        <a:pt x="152488" y="155799"/>
                      </a:cubicBezTo>
                      <a:lnTo>
                        <a:pt x="193905" y="136535"/>
                      </a:lnTo>
                      <a:lnTo>
                        <a:pt x="178494" y="97044"/>
                      </a:lnTo>
                      <a:cubicBezTo>
                        <a:pt x="173197" y="100415"/>
                        <a:pt x="160194" y="106194"/>
                        <a:pt x="151525" y="98970"/>
                      </a:cubicBezTo>
                      <a:cubicBezTo>
                        <a:pt x="139966" y="88857"/>
                        <a:pt x="137077" y="78262"/>
                        <a:pt x="144301" y="68148"/>
                      </a:cubicBezTo>
                      <a:lnTo>
                        <a:pt x="144301" y="68148"/>
                      </a:lnTo>
                      <a:cubicBezTo>
                        <a:pt x="149117" y="60924"/>
                        <a:pt x="157304" y="58998"/>
                        <a:pt x="162120" y="58516"/>
                      </a:cubicBezTo>
                      <a:lnTo>
                        <a:pt x="141893" y="10357"/>
                      </a:lnTo>
                      <a:lnTo>
                        <a:pt x="89880" y="37808"/>
                      </a:lnTo>
                      <a:lnTo>
                        <a:pt x="91325" y="32992"/>
                      </a:lnTo>
                      <a:cubicBezTo>
                        <a:pt x="92288" y="29139"/>
                        <a:pt x="90362" y="19989"/>
                        <a:pt x="85546" y="12765"/>
                      </a:cubicBezTo>
                      <a:cubicBezTo>
                        <a:pt x="82656" y="8430"/>
                        <a:pt x="79285" y="5541"/>
                        <a:pt x="76396" y="5059"/>
                      </a:cubicBezTo>
                      <a:cubicBezTo>
                        <a:pt x="69653" y="4096"/>
                        <a:pt x="63392" y="5541"/>
                        <a:pt x="59058" y="9393"/>
                      </a:cubicBezTo>
                      <a:cubicBezTo>
                        <a:pt x="55687" y="12283"/>
                        <a:pt x="54242" y="16136"/>
                        <a:pt x="54242" y="21433"/>
                      </a:cubicBezTo>
                      <a:cubicBezTo>
                        <a:pt x="54242" y="34918"/>
                        <a:pt x="67245" y="42142"/>
                        <a:pt x="67245" y="42142"/>
                      </a:cubicBezTo>
                      <a:lnTo>
                        <a:pt x="71098" y="44068"/>
                      </a:lnTo>
                      <a:lnTo>
                        <a:pt x="17159" y="67185"/>
                      </a:lnTo>
                      <a:cubicBezTo>
                        <a:pt x="18604" y="71038"/>
                        <a:pt x="21975" y="80188"/>
                        <a:pt x="26310" y="91265"/>
                      </a:cubicBezTo>
                      <a:cubicBezTo>
                        <a:pt x="27754" y="94636"/>
                        <a:pt x="30644" y="102342"/>
                        <a:pt x="34978" y="114382"/>
                      </a:cubicBezTo>
                      <a:lnTo>
                        <a:pt x="35942" y="117271"/>
                      </a:lnTo>
                      <a:lnTo>
                        <a:pt x="32570" y="117271"/>
                      </a:lnTo>
                      <a:cubicBezTo>
                        <a:pt x="28236" y="117271"/>
                        <a:pt x="13307" y="117271"/>
                        <a:pt x="7046" y="126903"/>
                      </a:cubicBezTo>
                      <a:cubicBezTo>
                        <a:pt x="3193" y="133164"/>
                        <a:pt x="3193" y="141351"/>
                        <a:pt x="6564" y="147612"/>
                      </a:cubicBezTo>
                      <a:cubicBezTo>
                        <a:pt x="9454" y="152428"/>
                        <a:pt x="13788" y="154836"/>
                        <a:pt x="19086" y="154354"/>
                      </a:cubicBezTo>
                      <a:cubicBezTo>
                        <a:pt x="29681" y="153872"/>
                        <a:pt x="38831" y="147612"/>
                        <a:pt x="42684" y="143759"/>
                      </a:cubicBezTo>
                      <a:lnTo>
                        <a:pt x="45574" y="14135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45"/>
                <p:cNvSpPr/>
                <p:nvPr/>
              </p:nvSpPr>
              <p:spPr>
                <a:xfrm>
                  <a:off x="1488151" y="2253907"/>
                  <a:ext cx="244708" cy="240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88" h="197936" extrusionOk="0">
                      <a:moveTo>
                        <a:pt x="173856" y="166151"/>
                      </a:moveTo>
                      <a:lnTo>
                        <a:pt x="189749" y="146405"/>
                      </a:lnTo>
                      <a:lnTo>
                        <a:pt x="172893" y="127142"/>
                      </a:lnTo>
                      <a:cubicBezTo>
                        <a:pt x="173375" y="124734"/>
                        <a:pt x="179636" y="105470"/>
                        <a:pt x="179636" y="105470"/>
                      </a:cubicBezTo>
                      <a:lnTo>
                        <a:pt x="201789" y="93911"/>
                      </a:lnTo>
                      <a:lnTo>
                        <a:pt x="198418" y="71276"/>
                      </a:lnTo>
                      <a:lnTo>
                        <a:pt x="170485" y="67424"/>
                      </a:lnTo>
                      <a:lnTo>
                        <a:pt x="161816" y="51531"/>
                      </a:lnTo>
                      <a:lnTo>
                        <a:pt x="173856" y="27451"/>
                      </a:lnTo>
                      <a:lnTo>
                        <a:pt x="151221" y="11558"/>
                      </a:lnTo>
                      <a:lnTo>
                        <a:pt x="128586" y="26488"/>
                      </a:lnTo>
                      <a:cubicBezTo>
                        <a:pt x="125215" y="24561"/>
                        <a:pt x="108841" y="20709"/>
                        <a:pt x="108841" y="20709"/>
                      </a:cubicBezTo>
                      <a:lnTo>
                        <a:pt x="99690" y="0"/>
                      </a:lnTo>
                      <a:lnTo>
                        <a:pt x="72240" y="2890"/>
                      </a:lnTo>
                      <a:lnTo>
                        <a:pt x="70795" y="28896"/>
                      </a:lnTo>
                      <a:cubicBezTo>
                        <a:pt x="65979" y="31304"/>
                        <a:pt x="52494" y="40454"/>
                        <a:pt x="52494" y="40454"/>
                      </a:cubicBezTo>
                      <a:lnTo>
                        <a:pt x="28896" y="30341"/>
                      </a:lnTo>
                      <a:lnTo>
                        <a:pt x="14929" y="51049"/>
                      </a:lnTo>
                      <a:lnTo>
                        <a:pt x="29377" y="70795"/>
                      </a:lnTo>
                      <a:cubicBezTo>
                        <a:pt x="27933" y="75611"/>
                        <a:pt x="25043" y="89095"/>
                        <a:pt x="25043" y="89095"/>
                      </a:cubicBezTo>
                      <a:lnTo>
                        <a:pt x="0" y="100172"/>
                      </a:lnTo>
                      <a:lnTo>
                        <a:pt x="4334" y="124734"/>
                      </a:lnTo>
                      <a:lnTo>
                        <a:pt x="31785" y="128586"/>
                      </a:lnTo>
                      <a:cubicBezTo>
                        <a:pt x="33230" y="132921"/>
                        <a:pt x="42862" y="145924"/>
                        <a:pt x="42862" y="145924"/>
                      </a:cubicBezTo>
                      <a:lnTo>
                        <a:pt x="29859" y="168559"/>
                      </a:lnTo>
                      <a:lnTo>
                        <a:pt x="53457" y="186378"/>
                      </a:lnTo>
                      <a:lnTo>
                        <a:pt x="75129" y="170967"/>
                      </a:lnTo>
                      <a:cubicBezTo>
                        <a:pt x="78500" y="173375"/>
                        <a:pt x="89577" y="176264"/>
                        <a:pt x="89577" y="176264"/>
                      </a:cubicBezTo>
                      <a:lnTo>
                        <a:pt x="104025" y="197936"/>
                      </a:lnTo>
                      <a:lnTo>
                        <a:pt x="128586" y="193120"/>
                      </a:lnTo>
                      <a:lnTo>
                        <a:pt x="130994" y="168559"/>
                      </a:lnTo>
                      <a:cubicBezTo>
                        <a:pt x="135329" y="167114"/>
                        <a:pt x="149777" y="156037"/>
                        <a:pt x="149777" y="156037"/>
                      </a:cubicBezTo>
                      <a:lnTo>
                        <a:pt x="173856" y="166151"/>
                      </a:lnTo>
                      <a:close/>
                      <a:moveTo>
                        <a:pt x="88614" y="135810"/>
                      </a:moveTo>
                      <a:cubicBezTo>
                        <a:pt x="70795" y="129550"/>
                        <a:pt x="53457" y="108841"/>
                        <a:pt x="60681" y="88614"/>
                      </a:cubicBezTo>
                      <a:cubicBezTo>
                        <a:pt x="67905" y="68387"/>
                        <a:pt x="77055" y="59718"/>
                        <a:pt x="89577" y="56828"/>
                      </a:cubicBezTo>
                      <a:cubicBezTo>
                        <a:pt x="102098" y="53939"/>
                        <a:pt x="113175" y="55865"/>
                        <a:pt x="123770" y="64534"/>
                      </a:cubicBezTo>
                      <a:cubicBezTo>
                        <a:pt x="133884" y="72721"/>
                        <a:pt x="146405" y="85724"/>
                        <a:pt x="141589" y="104507"/>
                      </a:cubicBezTo>
                      <a:cubicBezTo>
                        <a:pt x="133402" y="134366"/>
                        <a:pt x="106433" y="142071"/>
                        <a:pt x="88614" y="13581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45"/>
                <p:cNvSpPr/>
                <p:nvPr/>
              </p:nvSpPr>
              <p:spPr>
                <a:xfrm>
                  <a:off x="1484647" y="2249236"/>
                  <a:ext cx="249381" cy="24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41" h="204197" extrusionOk="0">
                      <a:moveTo>
                        <a:pt x="106433" y="204197"/>
                      </a:moveTo>
                      <a:lnTo>
                        <a:pt x="91503" y="182044"/>
                      </a:lnTo>
                      <a:cubicBezTo>
                        <a:pt x="89095" y="181562"/>
                        <a:pt x="82353" y="179636"/>
                        <a:pt x="78500" y="177228"/>
                      </a:cubicBezTo>
                      <a:lnTo>
                        <a:pt x="56347" y="192639"/>
                      </a:lnTo>
                      <a:lnTo>
                        <a:pt x="29859" y="172412"/>
                      </a:lnTo>
                      <a:lnTo>
                        <a:pt x="43344" y="149295"/>
                      </a:lnTo>
                      <a:cubicBezTo>
                        <a:pt x="40936" y="146405"/>
                        <a:pt x="35157" y="138218"/>
                        <a:pt x="33230" y="133884"/>
                      </a:cubicBezTo>
                      <a:lnTo>
                        <a:pt x="5298" y="130031"/>
                      </a:lnTo>
                      <a:lnTo>
                        <a:pt x="0" y="102580"/>
                      </a:lnTo>
                      <a:lnTo>
                        <a:pt x="25525" y="91022"/>
                      </a:lnTo>
                      <a:cubicBezTo>
                        <a:pt x="26006" y="88132"/>
                        <a:pt x="27933" y="78982"/>
                        <a:pt x="29378" y="74166"/>
                      </a:cubicBezTo>
                      <a:lnTo>
                        <a:pt x="14448" y="53939"/>
                      </a:lnTo>
                      <a:lnTo>
                        <a:pt x="30341" y="30341"/>
                      </a:lnTo>
                      <a:lnTo>
                        <a:pt x="54420" y="40454"/>
                      </a:lnTo>
                      <a:cubicBezTo>
                        <a:pt x="57310" y="38528"/>
                        <a:pt x="65979" y="32267"/>
                        <a:pt x="70795" y="29859"/>
                      </a:cubicBezTo>
                      <a:lnTo>
                        <a:pt x="72240" y="3371"/>
                      </a:lnTo>
                      <a:lnTo>
                        <a:pt x="102580" y="0"/>
                      </a:lnTo>
                      <a:lnTo>
                        <a:pt x="112212" y="21190"/>
                      </a:lnTo>
                      <a:cubicBezTo>
                        <a:pt x="115583" y="22153"/>
                        <a:pt x="126178" y="25043"/>
                        <a:pt x="130513" y="26488"/>
                      </a:cubicBezTo>
                      <a:lnTo>
                        <a:pt x="153148" y="11077"/>
                      </a:lnTo>
                      <a:lnTo>
                        <a:pt x="178191" y="28896"/>
                      </a:lnTo>
                      <a:lnTo>
                        <a:pt x="166151" y="53939"/>
                      </a:lnTo>
                      <a:lnTo>
                        <a:pt x="173857" y="67905"/>
                      </a:lnTo>
                      <a:lnTo>
                        <a:pt x="202271" y="72240"/>
                      </a:lnTo>
                      <a:lnTo>
                        <a:pt x="205642" y="97764"/>
                      </a:lnTo>
                      <a:lnTo>
                        <a:pt x="183007" y="109322"/>
                      </a:lnTo>
                      <a:cubicBezTo>
                        <a:pt x="181081" y="116065"/>
                        <a:pt x="177709" y="125697"/>
                        <a:pt x="177228" y="128586"/>
                      </a:cubicBezTo>
                      <a:lnTo>
                        <a:pt x="194565" y="148332"/>
                      </a:lnTo>
                      <a:lnTo>
                        <a:pt x="176746" y="170967"/>
                      </a:lnTo>
                      <a:lnTo>
                        <a:pt x="152666" y="160853"/>
                      </a:lnTo>
                      <a:cubicBezTo>
                        <a:pt x="149295" y="163261"/>
                        <a:pt x="140145" y="170004"/>
                        <a:pt x="135329" y="172412"/>
                      </a:cubicBezTo>
                      <a:lnTo>
                        <a:pt x="132921" y="197455"/>
                      </a:lnTo>
                      <a:lnTo>
                        <a:pt x="106433" y="204197"/>
                      </a:lnTo>
                      <a:close/>
                      <a:moveTo>
                        <a:pt x="78500" y="172412"/>
                      </a:moveTo>
                      <a:lnTo>
                        <a:pt x="79945" y="173375"/>
                      </a:lnTo>
                      <a:cubicBezTo>
                        <a:pt x="82353" y="175301"/>
                        <a:pt x="90540" y="177709"/>
                        <a:pt x="93911" y="178191"/>
                      </a:cubicBezTo>
                      <a:lnTo>
                        <a:pt x="94875" y="178191"/>
                      </a:lnTo>
                      <a:lnTo>
                        <a:pt x="108841" y="199381"/>
                      </a:lnTo>
                      <a:lnTo>
                        <a:pt x="130513" y="195047"/>
                      </a:lnTo>
                      <a:lnTo>
                        <a:pt x="132921" y="170485"/>
                      </a:lnTo>
                      <a:lnTo>
                        <a:pt x="134366" y="170004"/>
                      </a:lnTo>
                      <a:cubicBezTo>
                        <a:pt x="137255" y="169041"/>
                        <a:pt x="146887" y="162298"/>
                        <a:pt x="152666" y="157964"/>
                      </a:cubicBezTo>
                      <a:lnTo>
                        <a:pt x="153630" y="157001"/>
                      </a:lnTo>
                      <a:lnTo>
                        <a:pt x="176746" y="166633"/>
                      </a:lnTo>
                      <a:lnTo>
                        <a:pt x="190713" y="149295"/>
                      </a:lnTo>
                      <a:lnTo>
                        <a:pt x="174338" y="130513"/>
                      </a:lnTo>
                      <a:lnTo>
                        <a:pt x="174338" y="129550"/>
                      </a:lnTo>
                      <a:cubicBezTo>
                        <a:pt x="174820" y="127142"/>
                        <a:pt x="180117" y="109804"/>
                        <a:pt x="181081" y="107878"/>
                      </a:cubicBezTo>
                      <a:lnTo>
                        <a:pt x="181562" y="106915"/>
                      </a:lnTo>
                      <a:lnTo>
                        <a:pt x="203234" y="95838"/>
                      </a:lnTo>
                      <a:lnTo>
                        <a:pt x="200344" y="76092"/>
                      </a:lnTo>
                      <a:lnTo>
                        <a:pt x="172893" y="72240"/>
                      </a:lnTo>
                      <a:lnTo>
                        <a:pt x="162780" y="54420"/>
                      </a:lnTo>
                      <a:lnTo>
                        <a:pt x="174338" y="30822"/>
                      </a:lnTo>
                      <a:lnTo>
                        <a:pt x="154593" y="16856"/>
                      </a:lnTo>
                      <a:lnTo>
                        <a:pt x="132439" y="31785"/>
                      </a:lnTo>
                      <a:lnTo>
                        <a:pt x="131476" y="31304"/>
                      </a:lnTo>
                      <a:cubicBezTo>
                        <a:pt x="129068" y="29859"/>
                        <a:pt x="118473" y="26969"/>
                        <a:pt x="112212" y="25525"/>
                      </a:cubicBezTo>
                      <a:lnTo>
                        <a:pt x="111249" y="25043"/>
                      </a:lnTo>
                      <a:lnTo>
                        <a:pt x="102099" y="4816"/>
                      </a:lnTo>
                      <a:lnTo>
                        <a:pt x="78019" y="7706"/>
                      </a:lnTo>
                      <a:lnTo>
                        <a:pt x="76574" y="33230"/>
                      </a:lnTo>
                      <a:lnTo>
                        <a:pt x="75611" y="33712"/>
                      </a:lnTo>
                      <a:cubicBezTo>
                        <a:pt x="70795" y="36120"/>
                        <a:pt x="57792" y="44789"/>
                        <a:pt x="57792" y="45270"/>
                      </a:cubicBezTo>
                      <a:lnTo>
                        <a:pt x="56828" y="45752"/>
                      </a:lnTo>
                      <a:lnTo>
                        <a:pt x="33712" y="36120"/>
                      </a:lnTo>
                      <a:lnTo>
                        <a:pt x="21672" y="54420"/>
                      </a:lnTo>
                      <a:lnTo>
                        <a:pt x="36120" y="73684"/>
                      </a:lnTo>
                      <a:lnTo>
                        <a:pt x="35638" y="74648"/>
                      </a:lnTo>
                      <a:cubicBezTo>
                        <a:pt x="34194" y="79463"/>
                        <a:pt x="31304" y="92948"/>
                        <a:pt x="31304" y="92948"/>
                      </a:cubicBezTo>
                      <a:lnTo>
                        <a:pt x="31304" y="93911"/>
                      </a:lnTo>
                      <a:lnTo>
                        <a:pt x="6742" y="104988"/>
                      </a:lnTo>
                      <a:lnTo>
                        <a:pt x="10595" y="126178"/>
                      </a:lnTo>
                      <a:lnTo>
                        <a:pt x="38046" y="130031"/>
                      </a:lnTo>
                      <a:lnTo>
                        <a:pt x="38528" y="131476"/>
                      </a:lnTo>
                      <a:cubicBezTo>
                        <a:pt x="39491" y="134847"/>
                        <a:pt x="46715" y="144479"/>
                        <a:pt x="49123" y="148332"/>
                      </a:cubicBezTo>
                      <a:lnTo>
                        <a:pt x="50086" y="149295"/>
                      </a:lnTo>
                      <a:lnTo>
                        <a:pt x="37083" y="171448"/>
                      </a:lnTo>
                      <a:lnTo>
                        <a:pt x="57792" y="187341"/>
                      </a:lnTo>
                      <a:lnTo>
                        <a:pt x="78500" y="172412"/>
                      </a:lnTo>
                      <a:close/>
                      <a:moveTo>
                        <a:pt x="104025" y="143997"/>
                      </a:moveTo>
                      <a:cubicBezTo>
                        <a:pt x="99691" y="143997"/>
                        <a:pt x="95356" y="143516"/>
                        <a:pt x="91022" y="142071"/>
                      </a:cubicBezTo>
                      <a:lnTo>
                        <a:pt x="91022" y="142071"/>
                      </a:lnTo>
                      <a:cubicBezTo>
                        <a:pt x="71276" y="134847"/>
                        <a:pt x="54420" y="113175"/>
                        <a:pt x="61644" y="91985"/>
                      </a:cubicBezTo>
                      <a:cubicBezTo>
                        <a:pt x="68387" y="72721"/>
                        <a:pt x="77537" y="62126"/>
                        <a:pt x="91985" y="58755"/>
                      </a:cubicBezTo>
                      <a:cubicBezTo>
                        <a:pt x="105470" y="55384"/>
                        <a:pt x="117028" y="58273"/>
                        <a:pt x="128105" y="66942"/>
                      </a:cubicBezTo>
                      <a:cubicBezTo>
                        <a:pt x="133884" y="71758"/>
                        <a:pt x="152185" y="86687"/>
                        <a:pt x="146406" y="108841"/>
                      </a:cubicBezTo>
                      <a:cubicBezTo>
                        <a:pt x="142071" y="126178"/>
                        <a:pt x="131476" y="134847"/>
                        <a:pt x="123770" y="138700"/>
                      </a:cubicBezTo>
                      <a:cubicBezTo>
                        <a:pt x="117510" y="142071"/>
                        <a:pt x="110767" y="143997"/>
                        <a:pt x="104025" y="143997"/>
                      </a:cubicBezTo>
                      <a:close/>
                      <a:moveTo>
                        <a:pt x="102580" y="61644"/>
                      </a:moveTo>
                      <a:cubicBezTo>
                        <a:pt x="99691" y="61644"/>
                        <a:pt x="96319" y="62126"/>
                        <a:pt x="92948" y="62608"/>
                      </a:cubicBezTo>
                      <a:cubicBezTo>
                        <a:pt x="79945" y="65497"/>
                        <a:pt x="71758" y="74648"/>
                        <a:pt x="65497" y="92948"/>
                      </a:cubicBezTo>
                      <a:cubicBezTo>
                        <a:pt x="59236" y="111249"/>
                        <a:pt x="74648" y="130994"/>
                        <a:pt x="91985" y="137255"/>
                      </a:cubicBezTo>
                      <a:lnTo>
                        <a:pt x="91985" y="137255"/>
                      </a:lnTo>
                      <a:cubicBezTo>
                        <a:pt x="101135" y="140626"/>
                        <a:pt x="112212" y="139663"/>
                        <a:pt x="121362" y="134847"/>
                      </a:cubicBezTo>
                      <a:cubicBezTo>
                        <a:pt x="128586" y="130994"/>
                        <a:pt x="137737" y="123289"/>
                        <a:pt x="142071" y="107396"/>
                      </a:cubicBezTo>
                      <a:cubicBezTo>
                        <a:pt x="146887" y="89577"/>
                        <a:pt x="134847" y="77537"/>
                        <a:pt x="125215" y="69832"/>
                      </a:cubicBezTo>
                      <a:cubicBezTo>
                        <a:pt x="117991" y="64534"/>
                        <a:pt x="110767" y="61644"/>
                        <a:pt x="102580" y="616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45"/>
                <p:cNvSpPr/>
                <p:nvPr/>
              </p:nvSpPr>
              <p:spPr>
                <a:xfrm>
                  <a:off x="2237465" y="2968179"/>
                  <a:ext cx="176378" cy="246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42" h="203233" extrusionOk="0">
                      <a:moveTo>
                        <a:pt x="145443" y="4334"/>
                      </a:moveTo>
                      <a:lnTo>
                        <a:pt x="62608" y="0"/>
                      </a:lnTo>
                      <a:lnTo>
                        <a:pt x="0" y="116065"/>
                      </a:lnTo>
                      <a:lnTo>
                        <a:pt x="70795" y="112212"/>
                      </a:lnTo>
                      <a:lnTo>
                        <a:pt x="8669" y="203234"/>
                      </a:lnTo>
                      <a:lnTo>
                        <a:pt x="145443" y="87169"/>
                      </a:lnTo>
                      <a:lnTo>
                        <a:pt x="91503" y="8283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45"/>
                <p:cNvSpPr/>
                <p:nvPr/>
              </p:nvSpPr>
              <p:spPr>
                <a:xfrm>
                  <a:off x="2233377" y="2965843"/>
                  <a:ext cx="186889" cy="262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10" h="216718" extrusionOk="0">
                      <a:moveTo>
                        <a:pt x="1445" y="216719"/>
                      </a:moveTo>
                      <a:lnTo>
                        <a:pt x="69832" y="116065"/>
                      </a:lnTo>
                      <a:lnTo>
                        <a:pt x="0" y="120399"/>
                      </a:lnTo>
                      <a:lnTo>
                        <a:pt x="64534" y="0"/>
                      </a:lnTo>
                      <a:lnTo>
                        <a:pt x="152666" y="4334"/>
                      </a:lnTo>
                      <a:lnTo>
                        <a:pt x="98727" y="83316"/>
                      </a:lnTo>
                      <a:lnTo>
                        <a:pt x="154111" y="87651"/>
                      </a:lnTo>
                      <a:lnTo>
                        <a:pt x="1445" y="216719"/>
                      </a:lnTo>
                      <a:close/>
                      <a:moveTo>
                        <a:pt x="78018" y="111730"/>
                      </a:moveTo>
                      <a:lnTo>
                        <a:pt x="22153" y="193602"/>
                      </a:lnTo>
                      <a:lnTo>
                        <a:pt x="143034" y="91022"/>
                      </a:lnTo>
                      <a:lnTo>
                        <a:pt x="90540" y="87169"/>
                      </a:lnTo>
                      <a:lnTo>
                        <a:pt x="144479" y="8669"/>
                      </a:lnTo>
                      <a:lnTo>
                        <a:pt x="66461" y="4816"/>
                      </a:lnTo>
                      <a:lnTo>
                        <a:pt x="6742" y="116546"/>
                      </a:lnTo>
                      <a:lnTo>
                        <a:pt x="78018" y="1117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45"/>
                <p:cNvSpPr/>
                <p:nvPr/>
              </p:nvSpPr>
              <p:spPr>
                <a:xfrm>
                  <a:off x="2305213" y="2830931"/>
                  <a:ext cx="67821" cy="54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26" h="45212" extrusionOk="0">
                      <a:moveTo>
                        <a:pt x="51049" y="0"/>
                      </a:moveTo>
                      <a:lnTo>
                        <a:pt x="5297" y="0"/>
                      </a:lnTo>
                      <a:cubicBezTo>
                        <a:pt x="2408" y="0"/>
                        <a:pt x="0" y="2408"/>
                        <a:pt x="0" y="5298"/>
                      </a:cubicBezTo>
                      <a:lnTo>
                        <a:pt x="0" y="28896"/>
                      </a:lnTo>
                      <a:cubicBezTo>
                        <a:pt x="0" y="31785"/>
                        <a:pt x="2408" y="34193"/>
                        <a:pt x="5297" y="34193"/>
                      </a:cubicBezTo>
                      <a:lnTo>
                        <a:pt x="6260" y="34193"/>
                      </a:lnTo>
                      <a:lnTo>
                        <a:pt x="17337" y="41899"/>
                      </a:lnTo>
                      <a:cubicBezTo>
                        <a:pt x="23598" y="46233"/>
                        <a:pt x="31785" y="46233"/>
                        <a:pt x="38046" y="42381"/>
                      </a:cubicBezTo>
                      <a:lnTo>
                        <a:pt x="50568" y="34193"/>
                      </a:lnTo>
                      <a:lnTo>
                        <a:pt x="50568" y="34193"/>
                      </a:lnTo>
                      <a:cubicBezTo>
                        <a:pt x="53457" y="34193"/>
                        <a:pt x="55865" y="31785"/>
                        <a:pt x="55865" y="28896"/>
                      </a:cubicBezTo>
                      <a:lnTo>
                        <a:pt x="55865" y="5298"/>
                      </a:lnTo>
                      <a:cubicBezTo>
                        <a:pt x="56347" y="2408"/>
                        <a:pt x="53939" y="0"/>
                        <a:pt x="510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45"/>
                <p:cNvSpPr/>
                <p:nvPr/>
              </p:nvSpPr>
              <p:spPr>
                <a:xfrm>
                  <a:off x="2302877" y="2829179"/>
                  <a:ext cx="73003" cy="59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99" h="49122" extrusionOk="0">
                      <a:moveTo>
                        <a:pt x="30340" y="49123"/>
                      </a:moveTo>
                      <a:cubicBezTo>
                        <a:pt x="26006" y="49123"/>
                        <a:pt x="22153" y="47678"/>
                        <a:pt x="18300" y="45270"/>
                      </a:cubicBezTo>
                      <a:lnTo>
                        <a:pt x="7705" y="38046"/>
                      </a:lnTo>
                      <a:lnTo>
                        <a:pt x="7224" y="38046"/>
                      </a:lnTo>
                      <a:cubicBezTo>
                        <a:pt x="3371" y="38046"/>
                        <a:pt x="0" y="34675"/>
                        <a:pt x="0" y="30822"/>
                      </a:cubicBezTo>
                      <a:lnTo>
                        <a:pt x="0" y="7224"/>
                      </a:lnTo>
                      <a:cubicBezTo>
                        <a:pt x="0" y="3371"/>
                        <a:pt x="3371" y="0"/>
                        <a:pt x="7224" y="0"/>
                      </a:cubicBezTo>
                      <a:lnTo>
                        <a:pt x="52976" y="0"/>
                      </a:lnTo>
                      <a:cubicBezTo>
                        <a:pt x="56828" y="0"/>
                        <a:pt x="60200" y="3371"/>
                        <a:pt x="60200" y="7224"/>
                      </a:cubicBezTo>
                      <a:lnTo>
                        <a:pt x="60200" y="30822"/>
                      </a:lnTo>
                      <a:cubicBezTo>
                        <a:pt x="60200" y="34675"/>
                        <a:pt x="57310" y="38046"/>
                        <a:pt x="53457" y="38046"/>
                      </a:cubicBezTo>
                      <a:lnTo>
                        <a:pt x="41417" y="45752"/>
                      </a:lnTo>
                      <a:cubicBezTo>
                        <a:pt x="38528" y="47678"/>
                        <a:pt x="34675" y="49123"/>
                        <a:pt x="30340" y="49123"/>
                      </a:cubicBezTo>
                      <a:close/>
                      <a:moveTo>
                        <a:pt x="7705" y="3853"/>
                      </a:moveTo>
                      <a:cubicBezTo>
                        <a:pt x="6260" y="3853"/>
                        <a:pt x="4816" y="5298"/>
                        <a:pt x="4816" y="6742"/>
                      </a:cubicBezTo>
                      <a:lnTo>
                        <a:pt x="4816" y="30341"/>
                      </a:lnTo>
                      <a:cubicBezTo>
                        <a:pt x="4816" y="31785"/>
                        <a:pt x="6260" y="33230"/>
                        <a:pt x="7705" y="33230"/>
                      </a:cubicBezTo>
                      <a:lnTo>
                        <a:pt x="9632" y="33230"/>
                      </a:lnTo>
                      <a:lnTo>
                        <a:pt x="21190" y="41417"/>
                      </a:lnTo>
                      <a:cubicBezTo>
                        <a:pt x="26488" y="45270"/>
                        <a:pt x="34193" y="45270"/>
                        <a:pt x="39491" y="41899"/>
                      </a:cubicBezTo>
                      <a:lnTo>
                        <a:pt x="52494" y="33230"/>
                      </a:lnTo>
                      <a:lnTo>
                        <a:pt x="52976" y="33230"/>
                      </a:lnTo>
                      <a:cubicBezTo>
                        <a:pt x="54902" y="33230"/>
                        <a:pt x="56347" y="31785"/>
                        <a:pt x="56347" y="30341"/>
                      </a:cubicBezTo>
                      <a:lnTo>
                        <a:pt x="56347" y="6742"/>
                      </a:lnTo>
                      <a:cubicBezTo>
                        <a:pt x="56347" y="5298"/>
                        <a:pt x="54902" y="3853"/>
                        <a:pt x="53457" y="3853"/>
                      </a:cubicBezTo>
                      <a:lnTo>
                        <a:pt x="7705" y="38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45"/>
                <p:cNvSpPr/>
                <p:nvPr/>
              </p:nvSpPr>
              <p:spPr>
                <a:xfrm>
                  <a:off x="2266082" y="2656235"/>
                  <a:ext cx="147151" cy="18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62" h="151761" extrusionOk="0">
                      <a:moveTo>
                        <a:pt x="121363" y="56405"/>
                      </a:moveTo>
                      <a:cubicBezTo>
                        <a:pt x="121363" y="24138"/>
                        <a:pt x="92467" y="-1386"/>
                        <a:pt x="57792" y="58"/>
                      </a:cubicBezTo>
                      <a:cubicBezTo>
                        <a:pt x="26488" y="1503"/>
                        <a:pt x="481" y="26065"/>
                        <a:pt x="0" y="55442"/>
                      </a:cubicBezTo>
                      <a:cubicBezTo>
                        <a:pt x="0" y="66037"/>
                        <a:pt x="2408" y="75669"/>
                        <a:pt x="7705" y="84338"/>
                      </a:cubicBezTo>
                      <a:cubicBezTo>
                        <a:pt x="19264" y="103602"/>
                        <a:pt x="26488" y="124792"/>
                        <a:pt x="26488" y="146945"/>
                      </a:cubicBezTo>
                      <a:lnTo>
                        <a:pt x="26488" y="146945"/>
                      </a:lnTo>
                      <a:cubicBezTo>
                        <a:pt x="26488" y="149835"/>
                        <a:pt x="28896" y="151761"/>
                        <a:pt x="31785" y="151761"/>
                      </a:cubicBezTo>
                      <a:lnTo>
                        <a:pt x="90059" y="151761"/>
                      </a:lnTo>
                      <a:cubicBezTo>
                        <a:pt x="92467" y="151761"/>
                        <a:pt x="94875" y="149835"/>
                        <a:pt x="94875" y="147427"/>
                      </a:cubicBezTo>
                      <a:cubicBezTo>
                        <a:pt x="95356" y="138758"/>
                        <a:pt x="95838" y="112752"/>
                        <a:pt x="114139" y="83375"/>
                      </a:cubicBezTo>
                      <a:cubicBezTo>
                        <a:pt x="118955" y="75669"/>
                        <a:pt x="121363" y="66037"/>
                        <a:pt x="121363" y="5640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45"/>
                <p:cNvSpPr/>
                <p:nvPr/>
              </p:nvSpPr>
              <p:spPr>
                <a:xfrm>
                  <a:off x="2263162" y="2653859"/>
                  <a:ext cx="152432" cy="188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96" h="155646" extrusionOk="0">
                      <a:moveTo>
                        <a:pt x="92467" y="155647"/>
                      </a:moveTo>
                      <a:lnTo>
                        <a:pt x="34193" y="155647"/>
                      </a:lnTo>
                      <a:cubicBezTo>
                        <a:pt x="29859" y="155647"/>
                        <a:pt x="26488" y="152276"/>
                        <a:pt x="26488" y="148423"/>
                      </a:cubicBezTo>
                      <a:cubicBezTo>
                        <a:pt x="26488" y="127714"/>
                        <a:pt x="20227" y="107005"/>
                        <a:pt x="8187" y="87260"/>
                      </a:cubicBezTo>
                      <a:cubicBezTo>
                        <a:pt x="2408" y="78110"/>
                        <a:pt x="0" y="67514"/>
                        <a:pt x="0" y="57401"/>
                      </a:cubicBezTo>
                      <a:cubicBezTo>
                        <a:pt x="481" y="26579"/>
                        <a:pt x="26969" y="1536"/>
                        <a:pt x="59718" y="91"/>
                      </a:cubicBezTo>
                      <a:cubicBezTo>
                        <a:pt x="77537" y="-872"/>
                        <a:pt x="95356" y="5870"/>
                        <a:pt x="107878" y="17910"/>
                      </a:cubicBezTo>
                      <a:cubicBezTo>
                        <a:pt x="119436" y="28987"/>
                        <a:pt x="125697" y="43435"/>
                        <a:pt x="125697" y="58846"/>
                      </a:cubicBezTo>
                      <a:cubicBezTo>
                        <a:pt x="125697" y="68959"/>
                        <a:pt x="123289" y="78591"/>
                        <a:pt x="117991" y="86778"/>
                      </a:cubicBezTo>
                      <a:cubicBezTo>
                        <a:pt x="100654" y="114711"/>
                        <a:pt x="99691" y="139754"/>
                        <a:pt x="99209" y="148904"/>
                      </a:cubicBezTo>
                      <a:lnTo>
                        <a:pt x="99209" y="149868"/>
                      </a:lnTo>
                      <a:cubicBezTo>
                        <a:pt x="99209" y="153239"/>
                        <a:pt x="96319" y="155647"/>
                        <a:pt x="92467" y="155647"/>
                      </a:cubicBezTo>
                      <a:close/>
                      <a:moveTo>
                        <a:pt x="63089" y="3944"/>
                      </a:moveTo>
                      <a:cubicBezTo>
                        <a:pt x="62126" y="3944"/>
                        <a:pt x="61163" y="3944"/>
                        <a:pt x="60200" y="3944"/>
                      </a:cubicBezTo>
                      <a:cubicBezTo>
                        <a:pt x="30341" y="5388"/>
                        <a:pt x="5297" y="28987"/>
                        <a:pt x="4334" y="56919"/>
                      </a:cubicBezTo>
                      <a:cubicBezTo>
                        <a:pt x="4334" y="66551"/>
                        <a:pt x="6742" y="76183"/>
                        <a:pt x="12040" y="84852"/>
                      </a:cubicBezTo>
                      <a:cubicBezTo>
                        <a:pt x="24561" y="105561"/>
                        <a:pt x="31304" y="127232"/>
                        <a:pt x="31304" y="148423"/>
                      </a:cubicBezTo>
                      <a:cubicBezTo>
                        <a:pt x="31304" y="149868"/>
                        <a:pt x="32749" y="151312"/>
                        <a:pt x="34675" y="151312"/>
                      </a:cubicBezTo>
                      <a:lnTo>
                        <a:pt x="92948" y="151312"/>
                      </a:lnTo>
                      <a:cubicBezTo>
                        <a:pt x="94393" y="151312"/>
                        <a:pt x="95356" y="150349"/>
                        <a:pt x="95356" y="148904"/>
                      </a:cubicBezTo>
                      <a:lnTo>
                        <a:pt x="95356" y="147941"/>
                      </a:lnTo>
                      <a:cubicBezTo>
                        <a:pt x="95838" y="138309"/>
                        <a:pt x="96801" y="112785"/>
                        <a:pt x="115102" y="83889"/>
                      </a:cubicBezTo>
                      <a:cubicBezTo>
                        <a:pt x="119436" y="76665"/>
                        <a:pt x="121844" y="67514"/>
                        <a:pt x="121844" y="58364"/>
                      </a:cubicBezTo>
                      <a:cubicBezTo>
                        <a:pt x="121844" y="44398"/>
                        <a:pt x="116065" y="30913"/>
                        <a:pt x="105470" y="20800"/>
                      </a:cubicBezTo>
                      <a:cubicBezTo>
                        <a:pt x="93911" y="10204"/>
                        <a:pt x="78982" y="3944"/>
                        <a:pt x="63089" y="39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45"/>
                <p:cNvSpPr/>
                <p:nvPr/>
              </p:nvSpPr>
              <p:spPr>
                <a:xfrm>
                  <a:off x="2304913" y="2698711"/>
                  <a:ext cx="76330" cy="13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42" h="110475" extrusionOk="0">
                      <a:moveTo>
                        <a:pt x="13732" y="109031"/>
                      </a:moveTo>
                      <a:cubicBezTo>
                        <a:pt x="13732" y="108549"/>
                        <a:pt x="11324" y="44978"/>
                        <a:pt x="4100" y="30049"/>
                      </a:cubicBezTo>
                      <a:cubicBezTo>
                        <a:pt x="-716" y="20417"/>
                        <a:pt x="-1198" y="11748"/>
                        <a:pt x="2173" y="6451"/>
                      </a:cubicBezTo>
                      <a:cubicBezTo>
                        <a:pt x="4581" y="2598"/>
                        <a:pt x="8434" y="671"/>
                        <a:pt x="13732" y="671"/>
                      </a:cubicBezTo>
                      <a:cubicBezTo>
                        <a:pt x="17103" y="671"/>
                        <a:pt x="19993" y="2598"/>
                        <a:pt x="22401" y="5487"/>
                      </a:cubicBezTo>
                      <a:cubicBezTo>
                        <a:pt x="26253" y="1153"/>
                        <a:pt x="32033" y="-1255"/>
                        <a:pt x="37330" y="671"/>
                      </a:cubicBezTo>
                      <a:cubicBezTo>
                        <a:pt x="39738" y="1635"/>
                        <a:pt x="41665" y="3079"/>
                        <a:pt x="43109" y="5006"/>
                      </a:cubicBezTo>
                      <a:cubicBezTo>
                        <a:pt x="46962" y="2598"/>
                        <a:pt x="52260" y="1635"/>
                        <a:pt x="57076" y="5006"/>
                      </a:cubicBezTo>
                      <a:cubicBezTo>
                        <a:pt x="66708" y="11266"/>
                        <a:pt x="62855" y="21862"/>
                        <a:pt x="57076" y="36791"/>
                      </a:cubicBezTo>
                      <a:cubicBezTo>
                        <a:pt x="54668" y="42570"/>
                        <a:pt x="52260" y="49313"/>
                        <a:pt x="50333" y="57018"/>
                      </a:cubicBezTo>
                      <a:cubicBezTo>
                        <a:pt x="43109" y="83024"/>
                        <a:pt x="42628" y="109031"/>
                        <a:pt x="42628" y="109512"/>
                      </a:cubicBezTo>
                      <a:lnTo>
                        <a:pt x="38293" y="109512"/>
                      </a:lnTo>
                      <a:cubicBezTo>
                        <a:pt x="38293" y="109031"/>
                        <a:pt x="38293" y="82543"/>
                        <a:pt x="45999" y="56055"/>
                      </a:cubicBezTo>
                      <a:cubicBezTo>
                        <a:pt x="48407" y="48349"/>
                        <a:pt x="50815" y="41607"/>
                        <a:pt x="52741" y="35828"/>
                      </a:cubicBezTo>
                      <a:cubicBezTo>
                        <a:pt x="58521" y="20898"/>
                        <a:pt x="60929" y="13674"/>
                        <a:pt x="54186" y="9340"/>
                      </a:cubicBezTo>
                      <a:cubicBezTo>
                        <a:pt x="50333" y="6932"/>
                        <a:pt x="46962" y="7895"/>
                        <a:pt x="44073" y="9822"/>
                      </a:cubicBezTo>
                      <a:cubicBezTo>
                        <a:pt x="44073" y="10303"/>
                        <a:pt x="44073" y="11266"/>
                        <a:pt x="44554" y="12230"/>
                      </a:cubicBezTo>
                      <a:cubicBezTo>
                        <a:pt x="45036" y="17527"/>
                        <a:pt x="42146" y="23788"/>
                        <a:pt x="39257" y="25233"/>
                      </a:cubicBezTo>
                      <a:cubicBezTo>
                        <a:pt x="37812" y="25714"/>
                        <a:pt x="36367" y="25714"/>
                        <a:pt x="34922" y="24270"/>
                      </a:cubicBezTo>
                      <a:cubicBezTo>
                        <a:pt x="32033" y="21380"/>
                        <a:pt x="34441" y="14638"/>
                        <a:pt x="37812" y="10303"/>
                      </a:cubicBezTo>
                      <a:cubicBezTo>
                        <a:pt x="38293" y="9822"/>
                        <a:pt x="38775" y="9340"/>
                        <a:pt x="39257" y="8858"/>
                      </a:cubicBezTo>
                      <a:cubicBezTo>
                        <a:pt x="38293" y="7414"/>
                        <a:pt x="37330" y="6451"/>
                        <a:pt x="35885" y="5969"/>
                      </a:cubicBezTo>
                      <a:cubicBezTo>
                        <a:pt x="32033" y="4524"/>
                        <a:pt x="27698" y="6932"/>
                        <a:pt x="24327" y="10785"/>
                      </a:cubicBezTo>
                      <a:cubicBezTo>
                        <a:pt x="24327" y="11266"/>
                        <a:pt x="24809" y="11748"/>
                        <a:pt x="24809" y="12711"/>
                      </a:cubicBezTo>
                      <a:cubicBezTo>
                        <a:pt x="26735" y="18009"/>
                        <a:pt x="27698" y="26678"/>
                        <a:pt x="24809" y="29086"/>
                      </a:cubicBezTo>
                      <a:cubicBezTo>
                        <a:pt x="23845" y="30049"/>
                        <a:pt x="22401" y="30049"/>
                        <a:pt x="20956" y="29086"/>
                      </a:cubicBezTo>
                      <a:cubicBezTo>
                        <a:pt x="16140" y="25714"/>
                        <a:pt x="14695" y="19454"/>
                        <a:pt x="18066" y="12711"/>
                      </a:cubicBezTo>
                      <a:cubicBezTo>
                        <a:pt x="18548" y="12230"/>
                        <a:pt x="18548" y="11266"/>
                        <a:pt x="19029" y="10785"/>
                      </a:cubicBezTo>
                      <a:cubicBezTo>
                        <a:pt x="17585" y="7895"/>
                        <a:pt x="15658" y="6451"/>
                        <a:pt x="13250" y="6451"/>
                      </a:cubicBezTo>
                      <a:cubicBezTo>
                        <a:pt x="9879" y="6451"/>
                        <a:pt x="6989" y="7895"/>
                        <a:pt x="5545" y="10303"/>
                      </a:cubicBezTo>
                      <a:cubicBezTo>
                        <a:pt x="3137" y="14638"/>
                        <a:pt x="3618" y="21862"/>
                        <a:pt x="7953" y="30049"/>
                      </a:cubicBezTo>
                      <a:cubicBezTo>
                        <a:pt x="15658" y="45460"/>
                        <a:pt x="18066" y="108067"/>
                        <a:pt x="18066" y="110475"/>
                      </a:cubicBezTo>
                      <a:lnTo>
                        <a:pt x="13732" y="109031"/>
                      </a:lnTo>
                      <a:close/>
                      <a:moveTo>
                        <a:pt x="21437" y="14638"/>
                      </a:moveTo>
                      <a:cubicBezTo>
                        <a:pt x="20474" y="17527"/>
                        <a:pt x="19993" y="20898"/>
                        <a:pt x="22401" y="23306"/>
                      </a:cubicBezTo>
                      <a:cubicBezTo>
                        <a:pt x="22401" y="21380"/>
                        <a:pt x="21919" y="18009"/>
                        <a:pt x="21437" y="14638"/>
                      </a:cubicBezTo>
                      <a:close/>
                      <a:moveTo>
                        <a:pt x="39738" y="13674"/>
                      </a:moveTo>
                      <a:cubicBezTo>
                        <a:pt x="37812" y="16564"/>
                        <a:pt x="37330" y="18972"/>
                        <a:pt x="37330" y="20417"/>
                      </a:cubicBezTo>
                      <a:cubicBezTo>
                        <a:pt x="38293" y="18972"/>
                        <a:pt x="39738" y="16564"/>
                        <a:pt x="39738" y="1367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45"/>
                <p:cNvSpPr/>
                <p:nvPr/>
              </p:nvSpPr>
              <p:spPr>
                <a:xfrm>
                  <a:off x="2251481" y="2617759"/>
                  <a:ext cx="32705" cy="4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69" h="36601" extrusionOk="0">
                      <a:moveTo>
                        <a:pt x="23598" y="36601"/>
                      </a:moveTo>
                      <a:lnTo>
                        <a:pt x="0" y="2408"/>
                      </a:lnTo>
                      <a:lnTo>
                        <a:pt x="3372" y="0"/>
                      </a:lnTo>
                      <a:lnTo>
                        <a:pt x="26969" y="337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45"/>
                <p:cNvSpPr/>
                <p:nvPr/>
              </p:nvSpPr>
              <p:spPr>
                <a:xfrm rot="-4486954">
                  <a:off x="2224273" y="2688367"/>
                  <a:ext cx="5256" cy="46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8528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8529"/>
                      </a:lnTo>
                      <a:lnTo>
                        <a:pt x="0" y="385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45"/>
                <p:cNvSpPr/>
                <p:nvPr/>
              </p:nvSpPr>
              <p:spPr>
                <a:xfrm>
                  <a:off x="2341422" y="2594982"/>
                  <a:ext cx="5256" cy="4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0454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0454"/>
                      </a:lnTo>
                      <a:lnTo>
                        <a:pt x="0" y="40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45"/>
                <p:cNvSpPr/>
                <p:nvPr/>
              </p:nvSpPr>
              <p:spPr>
                <a:xfrm rot="-2700000">
                  <a:off x="2402701" y="2649531"/>
                  <a:ext cx="46748" cy="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27" h="4334" extrusionOk="0">
                      <a:moveTo>
                        <a:pt x="0" y="0"/>
                      </a:moveTo>
                      <a:lnTo>
                        <a:pt x="38527" y="0"/>
                      </a:lnTo>
                      <a:lnTo>
                        <a:pt x="3852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45"/>
                <p:cNvSpPr/>
                <p:nvPr/>
              </p:nvSpPr>
              <p:spPr>
                <a:xfrm rot="-569151">
                  <a:off x="2425863" y="2710905"/>
                  <a:ext cx="50289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9" h="4334" extrusionOk="0">
                      <a:moveTo>
                        <a:pt x="0" y="0"/>
                      </a:moveTo>
                      <a:lnTo>
                        <a:pt x="41420" y="0"/>
                      </a:lnTo>
                      <a:lnTo>
                        <a:pt x="41420" y="4335"/>
                      </a:lnTo>
                      <a:lnTo>
                        <a:pt x="0" y="43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45"/>
                <p:cNvSpPr/>
                <p:nvPr/>
              </p:nvSpPr>
              <p:spPr>
                <a:xfrm>
                  <a:off x="2119264" y="2364874"/>
                  <a:ext cx="162165" cy="248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22" h="204876" extrusionOk="0">
                      <a:moveTo>
                        <a:pt x="125402" y="50568"/>
                      </a:moveTo>
                      <a:cubicBezTo>
                        <a:pt x="113362" y="38528"/>
                        <a:pt x="83985" y="6742"/>
                        <a:pt x="78688" y="963"/>
                      </a:cubicBezTo>
                      <a:lnTo>
                        <a:pt x="78688" y="0"/>
                      </a:lnTo>
                      <a:lnTo>
                        <a:pt x="71945" y="0"/>
                      </a:lnTo>
                      <a:lnTo>
                        <a:pt x="71945" y="139663"/>
                      </a:lnTo>
                      <a:cubicBezTo>
                        <a:pt x="60868" y="128586"/>
                        <a:pt x="38233" y="130994"/>
                        <a:pt x="20414" y="144961"/>
                      </a:cubicBezTo>
                      <a:cubicBezTo>
                        <a:pt x="1150" y="159890"/>
                        <a:pt x="-5592" y="183007"/>
                        <a:pt x="5003" y="196010"/>
                      </a:cubicBezTo>
                      <a:cubicBezTo>
                        <a:pt x="15598" y="209013"/>
                        <a:pt x="39196" y="207568"/>
                        <a:pt x="58460" y="192639"/>
                      </a:cubicBezTo>
                      <a:cubicBezTo>
                        <a:pt x="70500" y="183007"/>
                        <a:pt x="77724" y="170004"/>
                        <a:pt x="78688" y="158445"/>
                      </a:cubicBezTo>
                      <a:lnTo>
                        <a:pt x="78688" y="158445"/>
                      </a:lnTo>
                      <a:lnTo>
                        <a:pt x="78688" y="22153"/>
                      </a:lnTo>
                      <a:cubicBezTo>
                        <a:pt x="94580" y="45752"/>
                        <a:pt x="122031" y="58273"/>
                        <a:pt x="125402" y="74166"/>
                      </a:cubicBezTo>
                      <a:cubicBezTo>
                        <a:pt x="128773" y="91022"/>
                        <a:pt x="118660" y="97764"/>
                        <a:pt x="118660" y="97764"/>
                      </a:cubicBezTo>
                      <a:cubicBezTo>
                        <a:pt x="135516" y="91503"/>
                        <a:pt x="138887" y="64052"/>
                        <a:pt x="125402" y="505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45"/>
                <p:cNvSpPr/>
                <p:nvPr/>
              </p:nvSpPr>
              <p:spPr>
                <a:xfrm>
                  <a:off x="2119264" y="2364874"/>
                  <a:ext cx="162165" cy="248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22" h="204876" extrusionOk="0">
                      <a:moveTo>
                        <a:pt x="125402" y="50568"/>
                      </a:moveTo>
                      <a:cubicBezTo>
                        <a:pt x="113362" y="38528"/>
                        <a:pt x="83985" y="6742"/>
                        <a:pt x="78688" y="963"/>
                      </a:cubicBezTo>
                      <a:lnTo>
                        <a:pt x="78688" y="0"/>
                      </a:lnTo>
                      <a:lnTo>
                        <a:pt x="71945" y="0"/>
                      </a:lnTo>
                      <a:lnTo>
                        <a:pt x="71945" y="139663"/>
                      </a:lnTo>
                      <a:cubicBezTo>
                        <a:pt x="60868" y="128586"/>
                        <a:pt x="38233" y="130994"/>
                        <a:pt x="20414" y="144961"/>
                      </a:cubicBezTo>
                      <a:cubicBezTo>
                        <a:pt x="1150" y="159890"/>
                        <a:pt x="-5592" y="183007"/>
                        <a:pt x="5003" y="196010"/>
                      </a:cubicBezTo>
                      <a:cubicBezTo>
                        <a:pt x="15598" y="209013"/>
                        <a:pt x="39196" y="207568"/>
                        <a:pt x="58460" y="192639"/>
                      </a:cubicBezTo>
                      <a:cubicBezTo>
                        <a:pt x="70500" y="183007"/>
                        <a:pt x="77724" y="170004"/>
                        <a:pt x="78688" y="158445"/>
                      </a:cubicBezTo>
                      <a:lnTo>
                        <a:pt x="78688" y="158445"/>
                      </a:lnTo>
                      <a:lnTo>
                        <a:pt x="78688" y="22153"/>
                      </a:lnTo>
                      <a:cubicBezTo>
                        <a:pt x="94580" y="45752"/>
                        <a:pt x="122031" y="58273"/>
                        <a:pt x="125402" y="74166"/>
                      </a:cubicBezTo>
                      <a:cubicBezTo>
                        <a:pt x="128773" y="91022"/>
                        <a:pt x="118660" y="97764"/>
                        <a:pt x="118660" y="97764"/>
                      </a:cubicBezTo>
                      <a:cubicBezTo>
                        <a:pt x="135516" y="91503"/>
                        <a:pt x="138887" y="64052"/>
                        <a:pt x="125402" y="505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45"/>
                <p:cNvSpPr/>
                <p:nvPr/>
              </p:nvSpPr>
              <p:spPr>
                <a:xfrm>
                  <a:off x="1013917" y="3030087"/>
                  <a:ext cx="270990" cy="18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60" h="148813" extrusionOk="0">
                      <a:moveTo>
                        <a:pt x="223461" y="59236"/>
                      </a:moveTo>
                      <a:cubicBezTo>
                        <a:pt x="223461" y="26488"/>
                        <a:pt x="173375" y="0"/>
                        <a:pt x="111731" y="0"/>
                      </a:cubicBezTo>
                      <a:cubicBezTo>
                        <a:pt x="50086" y="0"/>
                        <a:pt x="0" y="26488"/>
                        <a:pt x="0" y="59236"/>
                      </a:cubicBezTo>
                      <a:cubicBezTo>
                        <a:pt x="0" y="91985"/>
                        <a:pt x="50086" y="118473"/>
                        <a:pt x="111731" y="118473"/>
                      </a:cubicBezTo>
                      <a:cubicBezTo>
                        <a:pt x="128586" y="118473"/>
                        <a:pt x="144961" y="116547"/>
                        <a:pt x="158927" y="112694"/>
                      </a:cubicBezTo>
                      <a:lnTo>
                        <a:pt x="175301" y="148813"/>
                      </a:lnTo>
                      <a:lnTo>
                        <a:pt x="184452" y="104025"/>
                      </a:lnTo>
                      <a:cubicBezTo>
                        <a:pt x="208050" y="92948"/>
                        <a:pt x="223461" y="77056"/>
                        <a:pt x="223461" y="592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45"/>
                <p:cNvSpPr/>
                <p:nvPr/>
              </p:nvSpPr>
              <p:spPr>
                <a:xfrm>
                  <a:off x="1010997" y="3027750"/>
                  <a:ext cx="275662" cy="19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313" h="157482" extrusionOk="0">
                      <a:moveTo>
                        <a:pt x="178191" y="157482"/>
                      </a:moveTo>
                      <a:lnTo>
                        <a:pt x="159890" y="117028"/>
                      </a:lnTo>
                      <a:cubicBezTo>
                        <a:pt x="145442" y="120399"/>
                        <a:pt x="129549" y="122326"/>
                        <a:pt x="113657" y="122326"/>
                      </a:cubicBezTo>
                      <a:cubicBezTo>
                        <a:pt x="51049" y="122326"/>
                        <a:pt x="0" y="94875"/>
                        <a:pt x="0" y="61163"/>
                      </a:cubicBezTo>
                      <a:cubicBezTo>
                        <a:pt x="0" y="27451"/>
                        <a:pt x="51049" y="0"/>
                        <a:pt x="113657" y="0"/>
                      </a:cubicBezTo>
                      <a:cubicBezTo>
                        <a:pt x="176264" y="0"/>
                        <a:pt x="227314" y="27451"/>
                        <a:pt x="227314" y="61163"/>
                      </a:cubicBezTo>
                      <a:cubicBezTo>
                        <a:pt x="227314" y="78982"/>
                        <a:pt x="213347" y="95838"/>
                        <a:pt x="188304" y="107396"/>
                      </a:cubicBezTo>
                      <a:lnTo>
                        <a:pt x="178191" y="157482"/>
                      </a:lnTo>
                      <a:close/>
                      <a:moveTo>
                        <a:pt x="162780" y="112212"/>
                      </a:moveTo>
                      <a:lnTo>
                        <a:pt x="177228" y="143997"/>
                      </a:lnTo>
                      <a:lnTo>
                        <a:pt x="185415" y="104507"/>
                      </a:lnTo>
                      <a:lnTo>
                        <a:pt x="186378" y="104025"/>
                      </a:lnTo>
                      <a:cubicBezTo>
                        <a:pt x="209976" y="92948"/>
                        <a:pt x="223943" y="77537"/>
                        <a:pt x="223943" y="61163"/>
                      </a:cubicBezTo>
                      <a:cubicBezTo>
                        <a:pt x="223943" y="29859"/>
                        <a:pt x="174820" y="3853"/>
                        <a:pt x="114139" y="3853"/>
                      </a:cubicBezTo>
                      <a:cubicBezTo>
                        <a:pt x="53939" y="3853"/>
                        <a:pt x="4334" y="29377"/>
                        <a:pt x="4334" y="61163"/>
                      </a:cubicBezTo>
                      <a:cubicBezTo>
                        <a:pt x="4334" y="92467"/>
                        <a:pt x="53457" y="118473"/>
                        <a:pt x="114139" y="118473"/>
                      </a:cubicBezTo>
                      <a:cubicBezTo>
                        <a:pt x="130513" y="118473"/>
                        <a:pt x="146405" y="116546"/>
                        <a:pt x="160853" y="113175"/>
                      </a:cubicBezTo>
                      <a:lnTo>
                        <a:pt x="162780" y="1122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45"/>
                <p:cNvSpPr/>
                <p:nvPr/>
              </p:nvSpPr>
              <p:spPr>
                <a:xfrm>
                  <a:off x="1089111" y="3083234"/>
                  <a:ext cx="23653" cy="2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4" h="20227" extrusionOk="0">
                      <a:moveTo>
                        <a:pt x="9752" y="0"/>
                      </a:moveTo>
                      <a:cubicBezTo>
                        <a:pt x="-3251" y="0"/>
                        <a:pt x="-3251" y="20227"/>
                        <a:pt x="9752" y="20227"/>
                      </a:cubicBezTo>
                      <a:cubicBezTo>
                        <a:pt x="22755" y="20227"/>
                        <a:pt x="22755" y="0"/>
                        <a:pt x="97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45"/>
                <p:cNvSpPr/>
                <p:nvPr/>
              </p:nvSpPr>
              <p:spPr>
                <a:xfrm>
                  <a:off x="1147514" y="3083234"/>
                  <a:ext cx="23653" cy="2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4" h="20227" extrusionOk="0">
                      <a:moveTo>
                        <a:pt x="9752" y="0"/>
                      </a:moveTo>
                      <a:cubicBezTo>
                        <a:pt x="-3251" y="0"/>
                        <a:pt x="-3251" y="20227"/>
                        <a:pt x="9752" y="20227"/>
                      </a:cubicBezTo>
                      <a:cubicBezTo>
                        <a:pt x="22755" y="20227"/>
                        <a:pt x="22755" y="0"/>
                        <a:pt x="97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45"/>
                <p:cNvSpPr/>
                <p:nvPr/>
              </p:nvSpPr>
              <p:spPr>
                <a:xfrm>
                  <a:off x="1204166" y="3084986"/>
                  <a:ext cx="23653" cy="2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4" h="20227" extrusionOk="0">
                      <a:moveTo>
                        <a:pt x="9752" y="0"/>
                      </a:moveTo>
                      <a:cubicBezTo>
                        <a:pt x="-3251" y="0"/>
                        <a:pt x="-3251" y="20227"/>
                        <a:pt x="9752" y="20227"/>
                      </a:cubicBezTo>
                      <a:cubicBezTo>
                        <a:pt x="22756" y="20227"/>
                        <a:pt x="22756" y="0"/>
                        <a:pt x="97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45"/>
                <p:cNvSpPr/>
                <p:nvPr/>
              </p:nvSpPr>
              <p:spPr>
                <a:xfrm>
                  <a:off x="1169853" y="2418020"/>
                  <a:ext cx="221931" cy="17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06" h="14447" extrusionOk="0">
                      <a:moveTo>
                        <a:pt x="0" y="0"/>
                      </a:moveTo>
                      <a:lnTo>
                        <a:pt x="183007" y="0"/>
                      </a:lnTo>
                      <a:lnTo>
                        <a:pt x="183007" y="14448"/>
                      </a:lnTo>
                      <a:lnTo>
                        <a:pt x="0" y="14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45"/>
                <p:cNvSpPr/>
                <p:nvPr/>
              </p:nvSpPr>
              <p:spPr>
                <a:xfrm>
                  <a:off x="1169853" y="2471168"/>
                  <a:ext cx="221931" cy="17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06" h="14447" extrusionOk="0">
                      <a:moveTo>
                        <a:pt x="0" y="0"/>
                      </a:moveTo>
                      <a:lnTo>
                        <a:pt x="183007" y="0"/>
                      </a:lnTo>
                      <a:lnTo>
                        <a:pt x="183007" y="14448"/>
                      </a:lnTo>
                      <a:lnTo>
                        <a:pt x="0" y="14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45"/>
                <p:cNvSpPr/>
                <p:nvPr/>
              </p:nvSpPr>
              <p:spPr>
                <a:xfrm>
                  <a:off x="1169853" y="2523730"/>
                  <a:ext cx="221931" cy="17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06" h="14447" extrusionOk="0">
                      <a:moveTo>
                        <a:pt x="0" y="0"/>
                      </a:moveTo>
                      <a:lnTo>
                        <a:pt x="183007" y="0"/>
                      </a:lnTo>
                      <a:lnTo>
                        <a:pt x="183007" y="14448"/>
                      </a:lnTo>
                      <a:lnTo>
                        <a:pt x="0" y="14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45"/>
                <p:cNvSpPr/>
                <p:nvPr/>
              </p:nvSpPr>
              <p:spPr>
                <a:xfrm rot="-3397668">
                  <a:off x="1017455" y="2668405"/>
                  <a:ext cx="221907" cy="22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11" h="183011" extrusionOk="0">
                      <a:moveTo>
                        <a:pt x="183011" y="91506"/>
                      </a:moveTo>
                      <a:cubicBezTo>
                        <a:pt x="183011" y="142043"/>
                        <a:pt x="142043" y="183012"/>
                        <a:pt x="91506" y="183012"/>
                      </a:cubicBezTo>
                      <a:cubicBezTo>
                        <a:pt x="40968" y="183012"/>
                        <a:pt x="0" y="142043"/>
                        <a:pt x="0" y="91506"/>
                      </a:cubicBezTo>
                      <a:cubicBezTo>
                        <a:pt x="0" y="40969"/>
                        <a:pt x="40968" y="0"/>
                        <a:pt x="91506" y="0"/>
                      </a:cubicBezTo>
                      <a:cubicBezTo>
                        <a:pt x="142043" y="0"/>
                        <a:pt x="183011" y="40969"/>
                        <a:pt x="183011" y="9150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45"/>
                <p:cNvSpPr/>
                <p:nvPr/>
              </p:nvSpPr>
              <p:spPr>
                <a:xfrm>
                  <a:off x="1015085" y="2666235"/>
                  <a:ext cx="226609" cy="226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63" h="186859" extrusionOk="0">
                      <a:moveTo>
                        <a:pt x="93430" y="186860"/>
                      </a:moveTo>
                      <a:cubicBezTo>
                        <a:pt x="41899" y="186860"/>
                        <a:pt x="0" y="144961"/>
                        <a:pt x="0" y="93430"/>
                      </a:cubicBezTo>
                      <a:cubicBezTo>
                        <a:pt x="0" y="41899"/>
                        <a:pt x="41899" y="0"/>
                        <a:pt x="93430" y="0"/>
                      </a:cubicBezTo>
                      <a:cubicBezTo>
                        <a:pt x="144961" y="0"/>
                        <a:pt x="186860" y="41899"/>
                        <a:pt x="186860" y="93430"/>
                      </a:cubicBezTo>
                      <a:cubicBezTo>
                        <a:pt x="187341" y="144961"/>
                        <a:pt x="144961" y="186860"/>
                        <a:pt x="93430" y="186860"/>
                      </a:cubicBezTo>
                      <a:close/>
                      <a:moveTo>
                        <a:pt x="93430" y="3853"/>
                      </a:moveTo>
                      <a:cubicBezTo>
                        <a:pt x="44307" y="3853"/>
                        <a:pt x="4334" y="43825"/>
                        <a:pt x="4334" y="92948"/>
                      </a:cubicBezTo>
                      <a:cubicBezTo>
                        <a:pt x="4334" y="142071"/>
                        <a:pt x="44307" y="182044"/>
                        <a:pt x="93430" y="182044"/>
                      </a:cubicBezTo>
                      <a:cubicBezTo>
                        <a:pt x="142553" y="182044"/>
                        <a:pt x="182525" y="142071"/>
                        <a:pt x="182525" y="92948"/>
                      </a:cubicBezTo>
                      <a:cubicBezTo>
                        <a:pt x="182525" y="43825"/>
                        <a:pt x="143034" y="3853"/>
                        <a:pt x="93430" y="38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45"/>
                <p:cNvSpPr/>
                <p:nvPr/>
              </p:nvSpPr>
              <p:spPr>
                <a:xfrm>
                  <a:off x="1128388" y="2684923"/>
                  <a:ext cx="74171" cy="9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62" h="78018" extrusionOk="0">
                      <a:moveTo>
                        <a:pt x="0" y="0"/>
                      </a:moveTo>
                      <a:lnTo>
                        <a:pt x="0" y="78019"/>
                      </a:lnTo>
                      <a:lnTo>
                        <a:pt x="61163" y="30822"/>
                      </a:lnTo>
                      <a:cubicBezTo>
                        <a:pt x="61163" y="30341"/>
                        <a:pt x="37564" y="6742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45"/>
                <p:cNvSpPr/>
                <p:nvPr/>
              </p:nvSpPr>
              <p:spPr>
                <a:xfrm>
                  <a:off x="2440237" y="3869708"/>
                  <a:ext cx="705894" cy="607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085" h="501039" extrusionOk="0">
                      <a:moveTo>
                        <a:pt x="218071" y="491408"/>
                      </a:moveTo>
                      <a:cubicBezTo>
                        <a:pt x="218071" y="491408"/>
                        <a:pt x="130902" y="421576"/>
                        <a:pt x="66850" y="347410"/>
                      </a:cubicBezTo>
                      <a:cubicBezTo>
                        <a:pt x="2797" y="273245"/>
                        <a:pt x="-23691" y="179815"/>
                        <a:pt x="25432" y="171628"/>
                      </a:cubicBezTo>
                      <a:cubicBezTo>
                        <a:pt x="75037" y="163440"/>
                        <a:pt x="129457" y="236643"/>
                        <a:pt x="188212" y="329591"/>
                      </a:cubicBezTo>
                      <a:cubicBezTo>
                        <a:pt x="247449" y="422540"/>
                        <a:pt x="264304" y="479368"/>
                        <a:pt x="264304" y="479368"/>
                      </a:cubicBezTo>
                      <a:cubicBezTo>
                        <a:pt x="264304" y="479368"/>
                        <a:pt x="238780" y="305512"/>
                        <a:pt x="238298" y="178851"/>
                      </a:cubicBezTo>
                      <a:cubicBezTo>
                        <a:pt x="237335" y="52673"/>
                        <a:pt x="256117" y="-7045"/>
                        <a:pt x="304277" y="661"/>
                      </a:cubicBezTo>
                      <a:cubicBezTo>
                        <a:pt x="351955" y="8366"/>
                        <a:pt x="374108" y="114318"/>
                        <a:pt x="376035" y="230864"/>
                      </a:cubicBezTo>
                      <a:cubicBezTo>
                        <a:pt x="377961" y="347410"/>
                        <a:pt x="354363" y="488037"/>
                        <a:pt x="354363" y="488037"/>
                      </a:cubicBezTo>
                      <a:cubicBezTo>
                        <a:pt x="354363" y="488037"/>
                        <a:pt x="388556" y="300214"/>
                        <a:pt x="440569" y="198597"/>
                      </a:cubicBezTo>
                      <a:cubicBezTo>
                        <a:pt x="492581" y="96499"/>
                        <a:pt x="516179" y="53636"/>
                        <a:pt x="559523" y="70974"/>
                      </a:cubicBezTo>
                      <a:cubicBezTo>
                        <a:pt x="603348" y="88311"/>
                        <a:pt x="577342" y="189447"/>
                        <a:pt x="532554" y="281913"/>
                      </a:cubicBezTo>
                      <a:cubicBezTo>
                        <a:pt x="500768" y="348374"/>
                        <a:pt x="388556" y="501040"/>
                        <a:pt x="388556" y="501040"/>
                      </a:cubicBezTo>
                      <a:lnTo>
                        <a:pt x="218071" y="49140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45"/>
                <p:cNvSpPr/>
                <p:nvPr/>
              </p:nvSpPr>
              <p:spPr>
                <a:xfrm>
                  <a:off x="2481006" y="4116971"/>
                  <a:ext cx="249965" cy="351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23" h="289921" extrusionOk="0">
                      <a:moveTo>
                        <a:pt x="202752" y="289921"/>
                      </a:moveTo>
                      <a:lnTo>
                        <a:pt x="0" y="2408"/>
                      </a:lnTo>
                      <a:lnTo>
                        <a:pt x="3371" y="0"/>
                      </a:lnTo>
                      <a:lnTo>
                        <a:pt x="206123" y="2875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45"/>
                <p:cNvSpPr/>
                <p:nvPr/>
              </p:nvSpPr>
              <p:spPr>
                <a:xfrm rot="-77336">
                  <a:off x="2808916" y="3906064"/>
                  <a:ext cx="5257" cy="566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67127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67127"/>
                      </a:lnTo>
                      <a:lnTo>
                        <a:pt x="0" y="46712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45"/>
                <p:cNvSpPr/>
                <p:nvPr/>
              </p:nvSpPr>
              <p:spPr>
                <a:xfrm rot="-3844506">
                  <a:off x="2725380" y="4228283"/>
                  <a:ext cx="513738" cy="5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34" h="4334" extrusionOk="0">
                      <a:moveTo>
                        <a:pt x="0" y="0"/>
                      </a:moveTo>
                      <a:lnTo>
                        <a:pt x="423334" y="0"/>
                      </a:lnTo>
                      <a:lnTo>
                        <a:pt x="42333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45"/>
                <p:cNvSpPr/>
                <p:nvPr/>
              </p:nvSpPr>
              <p:spPr>
                <a:xfrm>
                  <a:off x="2608325" y="4444613"/>
                  <a:ext cx="410574" cy="363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62" h="299553" extrusionOk="0">
                      <a:moveTo>
                        <a:pt x="338563" y="0"/>
                      </a:moveTo>
                      <a:lnTo>
                        <a:pt x="331339" y="41899"/>
                      </a:lnTo>
                      <a:lnTo>
                        <a:pt x="323633" y="87169"/>
                      </a:lnTo>
                      <a:lnTo>
                        <a:pt x="319780" y="109322"/>
                      </a:lnTo>
                      <a:lnTo>
                        <a:pt x="288477" y="296664"/>
                      </a:lnTo>
                      <a:lnTo>
                        <a:pt x="58274" y="299553"/>
                      </a:lnTo>
                      <a:lnTo>
                        <a:pt x="20227" y="109322"/>
                      </a:lnTo>
                      <a:lnTo>
                        <a:pt x="6742" y="41899"/>
                      </a:lnTo>
                      <a:lnTo>
                        <a:pt x="0" y="62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45"/>
                <p:cNvSpPr/>
                <p:nvPr/>
              </p:nvSpPr>
              <p:spPr>
                <a:xfrm>
                  <a:off x="2616501" y="4495424"/>
                  <a:ext cx="393638" cy="2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596" h="22635" extrusionOk="0">
                      <a:moveTo>
                        <a:pt x="324596" y="0"/>
                      </a:moveTo>
                      <a:lnTo>
                        <a:pt x="320743" y="22635"/>
                      </a:lnTo>
                      <a:lnTo>
                        <a:pt x="4816" y="226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45"/>
                <p:cNvSpPr/>
                <p:nvPr/>
              </p:nvSpPr>
              <p:spPr>
                <a:xfrm>
                  <a:off x="2627599" y="4550323"/>
                  <a:ext cx="373196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40" h="22153" extrusionOk="0">
                      <a:moveTo>
                        <a:pt x="307741" y="0"/>
                      </a:moveTo>
                      <a:lnTo>
                        <a:pt x="303887" y="22153"/>
                      </a:lnTo>
                      <a:lnTo>
                        <a:pt x="4334" y="22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45"/>
                <p:cNvSpPr/>
                <p:nvPr/>
              </p:nvSpPr>
              <p:spPr>
                <a:xfrm>
                  <a:off x="258509" y="4092316"/>
                  <a:ext cx="569334" cy="582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476" h="480737" extrusionOk="0">
                      <a:moveTo>
                        <a:pt x="110014" y="480738"/>
                      </a:moveTo>
                      <a:cubicBezTo>
                        <a:pt x="110014" y="480738"/>
                        <a:pt x="52222" y="370933"/>
                        <a:pt x="26216" y="280875"/>
                      </a:cubicBezTo>
                      <a:cubicBezTo>
                        <a:pt x="210" y="190816"/>
                        <a:pt x="-12312" y="58377"/>
                        <a:pt x="16584" y="42484"/>
                      </a:cubicBezTo>
                      <a:cubicBezTo>
                        <a:pt x="45479" y="26592"/>
                        <a:pt x="116274" y="171552"/>
                        <a:pt x="145652" y="236086"/>
                      </a:cubicBezTo>
                      <a:cubicBezTo>
                        <a:pt x="174547" y="300620"/>
                        <a:pt x="200554" y="409943"/>
                        <a:pt x="200554" y="409943"/>
                      </a:cubicBezTo>
                      <a:cubicBezTo>
                        <a:pt x="200554" y="409943"/>
                        <a:pt x="197182" y="258240"/>
                        <a:pt x="213557" y="158549"/>
                      </a:cubicBezTo>
                      <a:cubicBezTo>
                        <a:pt x="229449" y="58859"/>
                        <a:pt x="278091" y="-18678"/>
                        <a:pt x="310358" y="3957"/>
                      </a:cubicBezTo>
                      <a:cubicBezTo>
                        <a:pt x="342625" y="26592"/>
                        <a:pt x="313729" y="264982"/>
                        <a:pt x="306986" y="319884"/>
                      </a:cubicBezTo>
                      <a:cubicBezTo>
                        <a:pt x="300726" y="374786"/>
                        <a:pt x="293984" y="413314"/>
                        <a:pt x="293984" y="413314"/>
                      </a:cubicBezTo>
                      <a:cubicBezTo>
                        <a:pt x="293984" y="413314"/>
                        <a:pt x="332511" y="229344"/>
                        <a:pt x="374410" y="152288"/>
                      </a:cubicBezTo>
                      <a:cubicBezTo>
                        <a:pt x="416309" y="74751"/>
                        <a:pt x="442315" y="39595"/>
                        <a:pt x="461579" y="52598"/>
                      </a:cubicBezTo>
                      <a:cubicBezTo>
                        <a:pt x="480843" y="65601"/>
                        <a:pt x="461579" y="207190"/>
                        <a:pt x="438944" y="284728"/>
                      </a:cubicBezTo>
                      <a:cubicBezTo>
                        <a:pt x="416309" y="362265"/>
                        <a:pt x="364778" y="478330"/>
                        <a:pt x="364778" y="478330"/>
                      </a:cubicBezTo>
                      <a:lnTo>
                        <a:pt x="110014" y="4807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45"/>
                <p:cNvSpPr/>
                <p:nvPr/>
              </p:nvSpPr>
              <p:spPr>
                <a:xfrm>
                  <a:off x="239489" y="4640264"/>
                  <a:ext cx="629002" cy="574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679" h="473409" extrusionOk="0">
                      <a:moveTo>
                        <a:pt x="518680" y="0"/>
                      </a:moveTo>
                      <a:lnTo>
                        <a:pt x="431029" y="328449"/>
                      </a:lnTo>
                      <a:lnTo>
                        <a:pt x="392983" y="470520"/>
                      </a:lnTo>
                      <a:lnTo>
                        <a:pt x="131958" y="473410"/>
                      </a:lnTo>
                      <a:lnTo>
                        <a:pt x="90540" y="328449"/>
                      </a:lnTo>
                      <a:lnTo>
                        <a:pt x="0" y="96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45"/>
                <p:cNvSpPr/>
                <p:nvPr/>
              </p:nvSpPr>
              <p:spPr>
                <a:xfrm rot="-1154972">
                  <a:off x="374104" y="4160919"/>
                  <a:ext cx="5261" cy="501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3194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3194"/>
                      </a:lnTo>
                      <a:lnTo>
                        <a:pt x="0" y="41319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45"/>
                <p:cNvSpPr/>
                <p:nvPr/>
              </p:nvSpPr>
              <p:spPr>
                <a:xfrm rot="-5003440">
                  <a:off x="315709" y="4380807"/>
                  <a:ext cx="528666" cy="5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16" h="4334" extrusionOk="0">
                      <a:moveTo>
                        <a:pt x="0" y="0"/>
                      </a:moveTo>
                      <a:lnTo>
                        <a:pt x="436316" y="0"/>
                      </a:lnTo>
                      <a:lnTo>
                        <a:pt x="436316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45"/>
                <p:cNvSpPr/>
                <p:nvPr/>
              </p:nvSpPr>
              <p:spPr>
                <a:xfrm rot="-4407910">
                  <a:off x="485073" y="4410272"/>
                  <a:ext cx="481910" cy="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826" h="4334" extrusionOk="0">
                      <a:moveTo>
                        <a:pt x="0" y="0"/>
                      </a:moveTo>
                      <a:lnTo>
                        <a:pt x="396827" y="0"/>
                      </a:lnTo>
                      <a:lnTo>
                        <a:pt x="39682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45"/>
                <p:cNvSpPr/>
                <p:nvPr/>
              </p:nvSpPr>
              <p:spPr>
                <a:xfrm>
                  <a:off x="1734613" y="3650913"/>
                  <a:ext cx="156521" cy="40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68" h="332783" extrusionOk="0">
                      <a:moveTo>
                        <a:pt x="0" y="332302"/>
                      </a:moveTo>
                      <a:lnTo>
                        <a:pt x="0" y="83316"/>
                      </a:lnTo>
                      <a:lnTo>
                        <a:pt x="1927" y="83316"/>
                      </a:lnTo>
                      <a:cubicBezTo>
                        <a:pt x="103062" y="81390"/>
                        <a:pt x="124734" y="963"/>
                        <a:pt x="124734" y="0"/>
                      </a:cubicBezTo>
                      <a:lnTo>
                        <a:pt x="129068" y="963"/>
                      </a:lnTo>
                      <a:cubicBezTo>
                        <a:pt x="129068" y="1926"/>
                        <a:pt x="106433" y="84280"/>
                        <a:pt x="3853" y="87651"/>
                      </a:cubicBezTo>
                      <a:lnTo>
                        <a:pt x="3853" y="332783"/>
                      </a:lnTo>
                      <a:lnTo>
                        <a:pt x="0" y="3327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45"/>
                <p:cNvSpPr/>
                <p:nvPr/>
              </p:nvSpPr>
              <p:spPr>
                <a:xfrm>
                  <a:off x="1569916" y="3646825"/>
                  <a:ext cx="167032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36" h="89577" extrusionOk="0">
                      <a:moveTo>
                        <a:pt x="137255" y="89577"/>
                      </a:moveTo>
                      <a:cubicBezTo>
                        <a:pt x="17819" y="86206"/>
                        <a:pt x="0" y="1445"/>
                        <a:pt x="0" y="963"/>
                      </a:cubicBezTo>
                      <a:lnTo>
                        <a:pt x="4334" y="0"/>
                      </a:lnTo>
                      <a:cubicBezTo>
                        <a:pt x="4334" y="963"/>
                        <a:pt x="21672" y="82353"/>
                        <a:pt x="137737" y="85243"/>
                      </a:cubicBezTo>
                      <a:lnTo>
                        <a:pt x="137255" y="895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45"/>
                <p:cNvSpPr/>
                <p:nvPr/>
              </p:nvSpPr>
              <p:spPr>
                <a:xfrm>
                  <a:off x="349288" y="5038574"/>
                  <a:ext cx="412910" cy="17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88" h="144960" extrusionOk="0">
                      <a:moveTo>
                        <a:pt x="340489" y="0"/>
                      </a:moveTo>
                      <a:lnTo>
                        <a:pt x="302443" y="142071"/>
                      </a:lnTo>
                      <a:lnTo>
                        <a:pt x="41417" y="1449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45"/>
                <p:cNvSpPr/>
                <p:nvPr/>
              </p:nvSpPr>
              <p:spPr>
                <a:xfrm>
                  <a:off x="348704" y="5036238"/>
                  <a:ext cx="414079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52" h="4334" extrusionOk="0">
                      <a:moveTo>
                        <a:pt x="0" y="0"/>
                      </a:moveTo>
                      <a:lnTo>
                        <a:pt x="341452" y="0"/>
                      </a:lnTo>
                      <a:lnTo>
                        <a:pt x="341452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45"/>
                <p:cNvSpPr/>
                <p:nvPr/>
              </p:nvSpPr>
              <p:spPr>
                <a:xfrm>
                  <a:off x="1071736" y="4082513"/>
                  <a:ext cx="1210699" cy="721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350" h="595253" extrusionOk="0">
                      <a:moveTo>
                        <a:pt x="998350" y="595254"/>
                      </a:moveTo>
                      <a:lnTo>
                        <a:pt x="994016" y="595254"/>
                      </a:lnTo>
                      <a:lnTo>
                        <a:pt x="994016" y="4334"/>
                      </a:lnTo>
                      <a:lnTo>
                        <a:pt x="0" y="4334"/>
                      </a:lnTo>
                      <a:lnTo>
                        <a:pt x="0" y="0"/>
                      </a:lnTo>
                      <a:lnTo>
                        <a:pt x="998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" name="Google Shape;1717;p66">
            <a:extLst>
              <a:ext uri="{FF2B5EF4-FFF2-40B4-BE49-F238E27FC236}">
                <a16:creationId xmlns:a16="http://schemas.microsoft.com/office/drawing/2014/main" id="{43040BFD-40F4-9361-EAB0-7E94C8052F5C}"/>
              </a:ext>
            </a:extLst>
          </p:cNvPr>
          <p:cNvSpPr txBox="1">
            <a:spLocks/>
          </p:cNvSpPr>
          <p:nvPr/>
        </p:nvSpPr>
        <p:spPr>
          <a:xfrm>
            <a:off x="5816389" y="1138409"/>
            <a:ext cx="9780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Onest"/>
                <a:sym typeface="Onest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2027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6CBDA5F5-9F01-0759-3814-1832A8DCDD7D}"/>
              </a:ext>
            </a:extLst>
          </p:cNvPr>
          <p:cNvSpPr txBox="1"/>
          <p:nvPr/>
        </p:nvSpPr>
        <p:spPr>
          <a:xfrm>
            <a:off x="1147835" y="1492424"/>
            <a:ext cx="1835664" cy="17949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Kaggle Notebooks</a:t>
            </a:r>
            <a:endParaRPr lang="en-A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141CB203-73C0-2087-CA1C-2BF1A262D038}"/>
              </a:ext>
            </a:extLst>
          </p:cNvPr>
          <p:cNvSpPr txBox="1"/>
          <p:nvPr/>
        </p:nvSpPr>
        <p:spPr>
          <a:xfrm>
            <a:off x="857053" y="3274117"/>
            <a:ext cx="769442" cy="170373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Python</a:t>
            </a:r>
            <a:endParaRPr lang="en-A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E13A2462-D043-7121-51D4-9A190E112FB4}"/>
              </a:ext>
            </a:extLst>
          </p:cNvPr>
          <p:cNvSpPr txBox="1"/>
          <p:nvPr/>
        </p:nvSpPr>
        <p:spPr>
          <a:xfrm>
            <a:off x="2209800" y="4077146"/>
            <a:ext cx="1339971" cy="2494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Flask</a:t>
            </a:r>
            <a:endParaRPr lang="en-A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345E07AA-529A-A258-A4D3-25323A263B0C}"/>
              </a:ext>
            </a:extLst>
          </p:cNvPr>
          <p:cNvSpPr txBox="1"/>
          <p:nvPr/>
        </p:nvSpPr>
        <p:spPr>
          <a:xfrm>
            <a:off x="6176020" y="1286423"/>
            <a:ext cx="1291580" cy="2494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Tensorflow</a:t>
            </a:r>
            <a:endParaRPr lang="en-A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7" name="Text Placeholder 33">
            <a:extLst>
              <a:ext uri="{FF2B5EF4-FFF2-40B4-BE49-F238E27FC236}">
                <a16:creationId xmlns:a16="http://schemas.microsoft.com/office/drawing/2014/main" id="{6762200A-6734-B23C-24DE-AA105A5AD4E7}"/>
              </a:ext>
            </a:extLst>
          </p:cNvPr>
          <p:cNvSpPr txBox="1"/>
          <p:nvPr/>
        </p:nvSpPr>
        <p:spPr>
          <a:xfrm>
            <a:off x="7315200" y="2032371"/>
            <a:ext cx="1339971" cy="2494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Keras</a:t>
            </a:r>
            <a:endParaRPr lang="en-A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9" name="Text Placeholder 33">
            <a:extLst>
              <a:ext uri="{FF2B5EF4-FFF2-40B4-BE49-F238E27FC236}">
                <a16:creationId xmlns:a16="http://schemas.microsoft.com/office/drawing/2014/main" id="{4E493634-0974-BC58-942D-5029A0227F63}"/>
              </a:ext>
            </a:extLst>
          </p:cNvPr>
          <p:cNvSpPr txBox="1"/>
          <p:nvPr/>
        </p:nvSpPr>
        <p:spPr>
          <a:xfrm>
            <a:off x="6452134" y="4248150"/>
            <a:ext cx="1339971" cy="2494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HTML, CSS, JS</a:t>
            </a:r>
            <a:endParaRPr lang="en-A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598B4A-4D66-365B-2CAD-27FBADEA0B2B}"/>
              </a:ext>
            </a:extLst>
          </p:cNvPr>
          <p:cNvGrpSpPr/>
          <p:nvPr/>
        </p:nvGrpSpPr>
        <p:grpSpPr>
          <a:xfrm>
            <a:off x="1206235" y="2820311"/>
            <a:ext cx="769442" cy="270143"/>
            <a:chOff x="1652259" y="4256917"/>
            <a:chExt cx="1206254" cy="36019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7B12DCE-CE19-5C7D-BF02-9DCB87774A31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FEBA82-D22A-2BCF-57E8-A55C2DA7AEC0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4267DC-28DC-55AC-6407-EC809A03FAC4}"/>
              </a:ext>
            </a:extLst>
          </p:cNvPr>
          <p:cNvGrpSpPr/>
          <p:nvPr/>
        </p:nvGrpSpPr>
        <p:grpSpPr>
          <a:xfrm rot="10800000" flipH="1">
            <a:off x="1913495" y="1794428"/>
            <a:ext cx="1210328" cy="270143"/>
            <a:chOff x="1652259" y="4256917"/>
            <a:chExt cx="1206254" cy="36019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EF2C67-F622-2D1A-9844-A658634DDECB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01CFD5-7404-8390-45FA-611E4DC8F228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52EDBA-9DCE-08D5-C688-40F06FB62CBE}"/>
              </a:ext>
            </a:extLst>
          </p:cNvPr>
          <p:cNvGrpSpPr/>
          <p:nvPr/>
        </p:nvGrpSpPr>
        <p:grpSpPr>
          <a:xfrm rot="16200000" flipH="1">
            <a:off x="5475379" y="1192251"/>
            <a:ext cx="287009" cy="672337"/>
            <a:chOff x="1652259" y="4256917"/>
            <a:chExt cx="1206254" cy="36019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E95123-B97E-D2EB-B00B-876581CFF0AF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5F327E-5A79-5130-A3CE-B221D81D6F39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B7B364-B0F3-E514-8974-261B129259B3}"/>
              </a:ext>
            </a:extLst>
          </p:cNvPr>
          <p:cNvGrpSpPr/>
          <p:nvPr/>
        </p:nvGrpSpPr>
        <p:grpSpPr>
          <a:xfrm rot="16200000" flipH="1">
            <a:off x="6682576" y="2033444"/>
            <a:ext cx="326858" cy="490886"/>
            <a:chOff x="1652259" y="4256917"/>
            <a:chExt cx="1206254" cy="36019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904E92-1ABD-01B9-A4DE-66F856F3F937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C83BCA3-7F8D-6927-1CAE-A26DC1ACEB62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1A9F9A-3554-3A54-3DCE-52B00BCBFE33}"/>
              </a:ext>
            </a:extLst>
          </p:cNvPr>
          <p:cNvGrpSpPr/>
          <p:nvPr/>
        </p:nvGrpSpPr>
        <p:grpSpPr>
          <a:xfrm rot="16200000">
            <a:off x="5730872" y="3772641"/>
            <a:ext cx="531938" cy="556436"/>
            <a:chOff x="1652259" y="4256917"/>
            <a:chExt cx="1206254" cy="36019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3DD52E-E3D3-0CE2-6A69-390966A77356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1BF2EC-0571-218B-E888-EC99F3445E04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1A7143-DEE4-B212-BA01-E1B31B87E9B3}"/>
              </a:ext>
            </a:extLst>
          </p:cNvPr>
          <p:cNvGrpSpPr/>
          <p:nvPr/>
        </p:nvGrpSpPr>
        <p:grpSpPr>
          <a:xfrm>
            <a:off x="2419272" y="3534042"/>
            <a:ext cx="236573" cy="357374"/>
            <a:chOff x="1652259" y="4256917"/>
            <a:chExt cx="1206254" cy="36019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A0AFF2D-E9A0-5279-4543-BD94ABC5B702}"/>
                </a:ext>
              </a:extLst>
            </p:cNvPr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052EE1-8673-64DA-2723-6A7E36722D78}"/>
                </a:ext>
              </a:extLst>
            </p:cNvPr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A1C93E0-275E-D761-210B-BEB34C61EECD}"/>
              </a:ext>
            </a:extLst>
          </p:cNvPr>
          <p:cNvSpPr/>
          <p:nvPr/>
        </p:nvSpPr>
        <p:spPr>
          <a:xfrm>
            <a:off x="537069" y="495992"/>
            <a:ext cx="1835664" cy="297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dk1"/>
                </a:solidFill>
                <a:latin typeface="Onest SemiBold"/>
                <a:sym typeface="Onest SemiBold"/>
              </a:rPr>
              <a:t>Tools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87238F-D068-FE53-45F4-DCF6F670D826}"/>
              </a:ext>
            </a:extLst>
          </p:cNvPr>
          <p:cNvGrpSpPr/>
          <p:nvPr/>
        </p:nvGrpSpPr>
        <p:grpSpPr>
          <a:xfrm>
            <a:off x="3228140" y="1488724"/>
            <a:ext cx="1388807" cy="1603209"/>
            <a:chOff x="3228140" y="1488724"/>
            <a:chExt cx="1388807" cy="1603209"/>
          </a:xfrm>
          <a:solidFill>
            <a:schemeClr val="tx2"/>
          </a:solidFill>
        </p:grpSpPr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8A7691B0-74AF-42B1-24D4-3D057D605E7F}"/>
                </a:ext>
              </a:extLst>
            </p:cNvPr>
            <p:cNvSpPr/>
            <p:nvPr/>
          </p:nvSpPr>
          <p:spPr bwMode="auto">
            <a:xfrm flipH="1">
              <a:off x="3228140" y="1488724"/>
              <a:ext cx="1388807" cy="1603209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sz="4050" dirty="0">
                <a:latin typeface="+mn-ea"/>
                <a:cs typeface="+mn-ea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430A17-4F75-AD53-069B-96FB3474A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9738" y="1892326"/>
              <a:ext cx="424640" cy="67942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09A5B8-BA4F-6F05-4555-5900A0F97AB1}"/>
              </a:ext>
            </a:extLst>
          </p:cNvPr>
          <p:cNvGrpSpPr/>
          <p:nvPr/>
        </p:nvGrpSpPr>
        <p:grpSpPr>
          <a:xfrm>
            <a:off x="2055292" y="2418482"/>
            <a:ext cx="659791" cy="761650"/>
            <a:chOff x="2055292" y="2418482"/>
            <a:chExt cx="659791" cy="761650"/>
          </a:xfrm>
          <a:solidFill>
            <a:schemeClr val="accent2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D9B8EFA-E053-5555-EE6B-836C8757581D}"/>
                </a:ext>
              </a:extLst>
            </p:cNvPr>
            <p:cNvSpPr/>
            <p:nvPr/>
          </p:nvSpPr>
          <p:spPr bwMode="auto">
            <a:xfrm flipH="1">
              <a:off x="2055292" y="2418482"/>
              <a:ext cx="659791" cy="761650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dirty="0">
                <a:latin typeface="+mn-ea"/>
                <a:cs typeface="+mn-ea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D3250E6-161E-B194-24E3-07C635B7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5023" y="2642552"/>
              <a:ext cx="274320" cy="31350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C032124-8D4C-8649-3233-4C0D1729230A}"/>
              </a:ext>
            </a:extLst>
          </p:cNvPr>
          <p:cNvGrpSpPr/>
          <p:nvPr/>
        </p:nvGrpSpPr>
        <p:grpSpPr>
          <a:xfrm>
            <a:off x="4689121" y="1671924"/>
            <a:ext cx="779836" cy="900226"/>
            <a:chOff x="4689121" y="1671924"/>
            <a:chExt cx="779836" cy="900226"/>
          </a:xfrm>
          <a:solidFill>
            <a:schemeClr val="accent2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525F7ADC-FEBA-026C-3B73-ED6F3DA6FFDE}"/>
                </a:ext>
              </a:extLst>
            </p:cNvPr>
            <p:cNvSpPr/>
            <p:nvPr/>
          </p:nvSpPr>
          <p:spPr bwMode="auto">
            <a:xfrm flipH="1">
              <a:off x="4689121" y="1671924"/>
              <a:ext cx="779836" cy="900226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sz="1500" dirty="0">
                <a:latin typeface="+mn-ea"/>
                <a:cs typeface="+mn-ea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E7502D06-4CF8-02EE-5555-11754F499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89860" y="1941062"/>
              <a:ext cx="361950" cy="36195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56D874F-3424-F8B1-9EB6-FF34B0DA2FB5}"/>
              </a:ext>
            </a:extLst>
          </p:cNvPr>
          <p:cNvGrpSpPr/>
          <p:nvPr/>
        </p:nvGrpSpPr>
        <p:grpSpPr>
          <a:xfrm>
            <a:off x="6408397" y="2442317"/>
            <a:ext cx="659791" cy="761650"/>
            <a:chOff x="6408397" y="2442317"/>
            <a:chExt cx="659791" cy="761650"/>
          </a:xfrm>
          <a:solidFill>
            <a:schemeClr val="accent2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A6BFD8B-6CDD-233E-DA2E-77235E7EBB34}"/>
                </a:ext>
              </a:extLst>
            </p:cNvPr>
            <p:cNvSpPr/>
            <p:nvPr/>
          </p:nvSpPr>
          <p:spPr bwMode="auto">
            <a:xfrm flipH="1">
              <a:off x="6408397" y="2442317"/>
              <a:ext cx="659791" cy="761650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dirty="0">
                <a:latin typeface="+mn-ea"/>
                <a:cs typeface="+mn-ea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38577386-525D-47CD-031B-04F4A8F98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8739" y="2677670"/>
              <a:ext cx="285282" cy="285282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B7422DB-B269-1925-652D-2CC2F1472228}"/>
              </a:ext>
            </a:extLst>
          </p:cNvPr>
          <p:cNvGrpSpPr/>
          <p:nvPr/>
        </p:nvGrpSpPr>
        <p:grpSpPr>
          <a:xfrm>
            <a:off x="5103888" y="2280672"/>
            <a:ext cx="1224895" cy="1413994"/>
            <a:chOff x="5103888" y="2280672"/>
            <a:chExt cx="1224895" cy="1413994"/>
          </a:xfrm>
          <a:solidFill>
            <a:schemeClr val="tx2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DD78032-90D5-BF1D-AA8D-32D01C0CCCC6}"/>
                </a:ext>
              </a:extLst>
            </p:cNvPr>
            <p:cNvSpPr/>
            <p:nvPr/>
          </p:nvSpPr>
          <p:spPr bwMode="auto">
            <a:xfrm flipH="1">
              <a:off x="5103888" y="2280672"/>
              <a:ext cx="1224895" cy="1413994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9C88043-7530-9830-8662-C3CDCCDA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12601" y="2763343"/>
              <a:ext cx="612044" cy="489636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E685CA0-6E01-7467-4F6B-37BA435E6360}"/>
              </a:ext>
            </a:extLst>
          </p:cNvPr>
          <p:cNvGrpSpPr/>
          <p:nvPr/>
        </p:nvGrpSpPr>
        <p:grpSpPr>
          <a:xfrm>
            <a:off x="2776652" y="2763343"/>
            <a:ext cx="884933" cy="1021548"/>
            <a:chOff x="2776652" y="2763343"/>
            <a:chExt cx="884933" cy="1021548"/>
          </a:xfrm>
          <a:solidFill>
            <a:schemeClr val="tx2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2BFBA9C-9891-C73E-EF99-870201F1FED8}"/>
                </a:ext>
              </a:extLst>
            </p:cNvPr>
            <p:cNvSpPr/>
            <p:nvPr/>
          </p:nvSpPr>
          <p:spPr bwMode="auto">
            <a:xfrm flipH="1">
              <a:off x="2776652" y="2763343"/>
              <a:ext cx="884933" cy="1021548"/>
            </a:xfrm>
            <a:custGeom>
              <a:avLst/>
              <a:gdLst>
                <a:gd name="T0" fmla="*/ 2010 w 2010"/>
                <a:gd name="T1" fmla="*/ 1740 h 2320"/>
                <a:gd name="T2" fmla="*/ 1005 w 2010"/>
                <a:gd name="T3" fmla="*/ 2320 h 2320"/>
                <a:gd name="T4" fmla="*/ 0 w 2010"/>
                <a:gd name="T5" fmla="*/ 1740 h 2320"/>
                <a:gd name="T6" fmla="*/ 0 w 2010"/>
                <a:gd name="T7" fmla="*/ 581 h 2320"/>
                <a:gd name="T8" fmla="*/ 1005 w 2010"/>
                <a:gd name="T9" fmla="*/ 0 h 2320"/>
                <a:gd name="T10" fmla="*/ 2010 w 2010"/>
                <a:gd name="T11" fmla="*/ 581 h 2320"/>
                <a:gd name="T12" fmla="*/ 2010 w 2010"/>
                <a:gd name="T13" fmla="*/ 174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0" h="2320">
                  <a:moveTo>
                    <a:pt x="2010" y="1740"/>
                  </a:moveTo>
                  <a:lnTo>
                    <a:pt x="1005" y="2320"/>
                  </a:lnTo>
                  <a:lnTo>
                    <a:pt x="0" y="1740"/>
                  </a:lnTo>
                  <a:lnTo>
                    <a:pt x="0" y="581"/>
                  </a:lnTo>
                  <a:lnTo>
                    <a:pt x="1005" y="0"/>
                  </a:lnTo>
                  <a:lnTo>
                    <a:pt x="2010" y="581"/>
                  </a:lnTo>
                  <a:lnTo>
                    <a:pt x="2010" y="17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lvl="0" algn="ctr"/>
              <a:endParaRPr lang="en-US" sz="2400" dirty="0">
                <a:latin typeface="+mn-ea"/>
                <a:cs typeface="+mn-ea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7439AD8-7BD1-A2C0-3DF2-33220B6E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13224" y="3080689"/>
              <a:ext cx="438150" cy="438150"/>
            </a:xfrm>
            <a:prstGeom prst="rect">
              <a:avLst/>
            </a:prstGeom>
          </p:spPr>
        </p:pic>
      </p:grpSp>
      <p:sp>
        <p:nvSpPr>
          <p:cNvPr id="39" name="Google Shape;257;p39">
            <a:extLst>
              <a:ext uri="{FF2B5EF4-FFF2-40B4-BE49-F238E27FC236}">
                <a16:creationId xmlns:a16="http://schemas.microsoft.com/office/drawing/2014/main" id="{F522C4FA-03F4-42EF-69C9-C0B856306407}"/>
              </a:ext>
            </a:extLst>
          </p:cNvPr>
          <p:cNvSpPr/>
          <p:nvPr/>
        </p:nvSpPr>
        <p:spPr>
          <a:xfrm>
            <a:off x="-1664175" y="3424917"/>
            <a:ext cx="2500153" cy="2120835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57;p39">
            <a:extLst>
              <a:ext uri="{FF2B5EF4-FFF2-40B4-BE49-F238E27FC236}">
                <a16:creationId xmlns:a16="http://schemas.microsoft.com/office/drawing/2014/main" id="{ED0C22B3-1B5C-553C-26BA-D2BCCE670F29}"/>
              </a:ext>
            </a:extLst>
          </p:cNvPr>
          <p:cNvSpPr/>
          <p:nvPr/>
        </p:nvSpPr>
        <p:spPr>
          <a:xfrm>
            <a:off x="7818489" y="-1034558"/>
            <a:ext cx="2500153" cy="2120835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76B345-775A-C70A-A264-F386ACB1D8FE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35368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4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8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4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7" grpId="0"/>
      <p:bldP spid="19" grpId="0"/>
      <p:bldP spid="5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37414D-8E7F-08EB-A2F6-1F7D8CED6202}"/>
              </a:ext>
            </a:extLst>
          </p:cNvPr>
          <p:cNvSpPr/>
          <p:nvPr/>
        </p:nvSpPr>
        <p:spPr>
          <a:xfrm>
            <a:off x="537069" y="485248"/>
            <a:ext cx="8345674" cy="521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dk1"/>
                </a:solidFill>
                <a:latin typeface="Onest SemiBold"/>
                <a:sym typeface="Onest SemiBold"/>
              </a:rPr>
              <a:t>Integrating Models with the Application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6EB948-4640-A0FE-1517-D2879609B11A}"/>
              </a:ext>
            </a:extLst>
          </p:cNvPr>
          <p:cNvGrpSpPr/>
          <p:nvPr/>
        </p:nvGrpSpPr>
        <p:grpSpPr>
          <a:xfrm>
            <a:off x="2745800" y="1106125"/>
            <a:ext cx="3384268" cy="3694404"/>
            <a:chOff x="2745800" y="1106125"/>
            <a:chExt cx="3384268" cy="3694404"/>
          </a:xfrm>
        </p:grpSpPr>
        <p:grpSp>
          <p:nvGrpSpPr>
            <p:cNvPr id="18" name="Google Shape;6073;p85">
              <a:extLst>
                <a:ext uri="{FF2B5EF4-FFF2-40B4-BE49-F238E27FC236}">
                  <a16:creationId xmlns:a16="http://schemas.microsoft.com/office/drawing/2014/main" id="{F3524BFB-B7BF-999B-C49F-0035F2EFE592}"/>
                </a:ext>
              </a:extLst>
            </p:cNvPr>
            <p:cNvGrpSpPr/>
            <p:nvPr/>
          </p:nvGrpSpPr>
          <p:grpSpPr>
            <a:xfrm>
              <a:off x="2745800" y="1106125"/>
              <a:ext cx="3384268" cy="3694404"/>
              <a:chOff x="5985650" y="2860025"/>
              <a:chExt cx="1396075" cy="1539775"/>
            </a:xfrm>
          </p:grpSpPr>
          <p:sp>
            <p:nvSpPr>
              <p:cNvPr id="19" name="Google Shape;6074;p85">
                <a:extLst>
                  <a:ext uri="{FF2B5EF4-FFF2-40B4-BE49-F238E27FC236}">
                    <a16:creationId xmlns:a16="http://schemas.microsoft.com/office/drawing/2014/main" id="{9BC210F8-0645-1BB2-E893-AC448C2CBDD3}"/>
                  </a:ext>
                </a:extLst>
              </p:cNvPr>
              <p:cNvSpPr/>
              <p:nvPr/>
            </p:nvSpPr>
            <p:spPr>
              <a:xfrm>
                <a:off x="6655300" y="3128850"/>
                <a:ext cx="6371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486" h="25278" extrusionOk="0">
                    <a:moveTo>
                      <a:pt x="12746" y="4905"/>
                    </a:moveTo>
                    <a:cubicBezTo>
                      <a:pt x="13701" y="4905"/>
                      <a:pt x="14672" y="5083"/>
                      <a:pt x="15613" y="5460"/>
                    </a:cubicBezTo>
                    <a:cubicBezTo>
                      <a:pt x="19580" y="7047"/>
                      <a:pt x="21508" y="11545"/>
                      <a:pt x="19923" y="15511"/>
                    </a:cubicBezTo>
                    <a:cubicBezTo>
                      <a:pt x="18714" y="18534"/>
                      <a:pt x="15811" y="20374"/>
                      <a:pt x="12742" y="20374"/>
                    </a:cubicBezTo>
                    <a:cubicBezTo>
                      <a:pt x="11786" y="20374"/>
                      <a:pt x="10814" y="20196"/>
                      <a:pt x="9873" y="19819"/>
                    </a:cubicBezTo>
                    <a:cubicBezTo>
                      <a:pt x="5908" y="18234"/>
                      <a:pt x="3978" y="13734"/>
                      <a:pt x="5563" y="9769"/>
                    </a:cubicBezTo>
                    <a:cubicBezTo>
                      <a:pt x="6772" y="6745"/>
                      <a:pt x="9676" y="4905"/>
                      <a:pt x="12746" y="4905"/>
                    </a:cubicBezTo>
                    <a:close/>
                    <a:moveTo>
                      <a:pt x="15551" y="1"/>
                    </a:moveTo>
                    <a:cubicBezTo>
                      <a:pt x="15240" y="1"/>
                      <a:pt x="14946" y="187"/>
                      <a:pt x="14824" y="492"/>
                    </a:cubicBezTo>
                    <a:lnTo>
                      <a:pt x="14047" y="2435"/>
                    </a:lnTo>
                    <a:cubicBezTo>
                      <a:pt x="13612" y="2378"/>
                      <a:pt x="13174" y="2350"/>
                      <a:pt x="12736" y="2350"/>
                    </a:cubicBezTo>
                    <a:cubicBezTo>
                      <a:pt x="12218" y="2350"/>
                      <a:pt x="11700" y="2390"/>
                      <a:pt x="11187" y="2469"/>
                    </a:cubicBezTo>
                    <a:lnTo>
                      <a:pt x="10364" y="547"/>
                    </a:lnTo>
                    <a:cubicBezTo>
                      <a:pt x="10238" y="251"/>
                      <a:pt x="9949" y="73"/>
                      <a:pt x="9646" y="73"/>
                    </a:cubicBezTo>
                    <a:cubicBezTo>
                      <a:pt x="9543" y="73"/>
                      <a:pt x="9438" y="93"/>
                      <a:pt x="9338" y="137"/>
                    </a:cubicBezTo>
                    <a:lnTo>
                      <a:pt x="6036" y="1553"/>
                    </a:lnTo>
                    <a:cubicBezTo>
                      <a:pt x="5640" y="1722"/>
                      <a:pt x="5456" y="2182"/>
                      <a:pt x="5626" y="2579"/>
                    </a:cubicBezTo>
                    <a:lnTo>
                      <a:pt x="6449" y="4501"/>
                    </a:lnTo>
                    <a:cubicBezTo>
                      <a:pt x="5690" y="5085"/>
                      <a:pt x="5019" y="5775"/>
                      <a:pt x="4452" y="6549"/>
                    </a:cubicBezTo>
                    <a:lnTo>
                      <a:pt x="2510" y="5772"/>
                    </a:lnTo>
                    <a:cubicBezTo>
                      <a:pt x="2414" y="5734"/>
                      <a:pt x="2316" y="5716"/>
                      <a:pt x="2219" y="5716"/>
                    </a:cubicBezTo>
                    <a:cubicBezTo>
                      <a:pt x="1910" y="5716"/>
                      <a:pt x="1616" y="5901"/>
                      <a:pt x="1493" y="6208"/>
                    </a:cubicBezTo>
                    <a:lnTo>
                      <a:pt x="161" y="9542"/>
                    </a:lnTo>
                    <a:cubicBezTo>
                      <a:pt x="0" y="9944"/>
                      <a:pt x="194" y="10398"/>
                      <a:pt x="596" y="10558"/>
                    </a:cubicBezTo>
                    <a:lnTo>
                      <a:pt x="2537" y="11335"/>
                    </a:lnTo>
                    <a:cubicBezTo>
                      <a:pt x="2415" y="12285"/>
                      <a:pt x="2426" y="13249"/>
                      <a:pt x="2572" y="14195"/>
                    </a:cubicBezTo>
                    <a:lnTo>
                      <a:pt x="651" y="15018"/>
                    </a:lnTo>
                    <a:cubicBezTo>
                      <a:pt x="253" y="15189"/>
                      <a:pt x="71" y="15649"/>
                      <a:pt x="241" y="16046"/>
                    </a:cubicBezTo>
                    <a:lnTo>
                      <a:pt x="1655" y="19347"/>
                    </a:lnTo>
                    <a:cubicBezTo>
                      <a:pt x="1781" y="19643"/>
                      <a:pt x="2070" y="19821"/>
                      <a:pt x="2373" y="19821"/>
                    </a:cubicBezTo>
                    <a:cubicBezTo>
                      <a:pt x="2476" y="19821"/>
                      <a:pt x="2581" y="19800"/>
                      <a:pt x="2681" y="19756"/>
                    </a:cubicBezTo>
                    <a:lnTo>
                      <a:pt x="4603" y="18933"/>
                    </a:lnTo>
                    <a:cubicBezTo>
                      <a:pt x="5189" y="19692"/>
                      <a:pt x="5879" y="20365"/>
                      <a:pt x="6651" y="20930"/>
                    </a:cubicBezTo>
                    <a:lnTo>
                      <a:pt x="5874" y="22873"/>
                    </a:lnTo>
                    <a:cubicBezTo>
                      <a:pt x="5714" y="23273"/>
                      <a:pt x="5909" y="23728"/>
                      <a:pt x="6310" y="23888"/>
                    </a:cubicBezTo>
                    <a:lnTo>
                      <a:pt x="9645" y="25222"/>
                    </a:lnTo>
                    <a:cubicBezTo>
                      <a:pt x="9740" y="25260"/>
                      <a:pt x="9838" y="25278"/>
                      <a:pt x="9935" y="25278"/>
                    </a:cubicBezTo>
                    <a:cubicBezTo>
                      <a:pt x="10245" y="25278"/>
                      <a:pt x="10538" y="25092"/>
                      <a:pt x="10660" y="24786"/>
                    </a:cubicBezTo>
                    <a:lnTo>
                      <a:pt x="11437" y="22845"/>
                    </a:lnTo>
                    <a:cubicBezTo>
                      <a:pt x="11871" y="22901"/>
                      <a:pt x="12308" y="22929"/>
                      <a:pt x="12745" y="22929"/>
                    </a:cubicBezTo>
                    <a:cubicBezTo>
                      <a:pt x="13264" y="22929"/>
                      <a:pt x="13784" y="22889"/>
                      <a:pt x="14299" y="22810"/>
                    </a:cubicBezTo>
                    <a:lnTo>
                      <a:pt x="15122" y="24732"/>
                    </a:lnTo>
                    <a:cubicBezTo>
                      <a:pt x="15248" y="25028"/>
                      <a:pt x="15536" y="25206"/>
                      <a:pt x="15839" y="25206"/>
                    </a:cubicBezTo>
                    <a:cubicBezTo>
                      <a:pt x="15943" y="25206"/>
                      <a:pt x="16047" y="25185"/>
                      <a:pt x="16148" y="25142"/>
                    </a:cubicBezTo>
                    <a:lnTo>
                      <a:pt x="19449" y="23728"/>
                    </a:lnTo>
                    <a:cubicBezTo>
                      <a:pt x="19846" y="23558"/>
                      <a:pt x="20030" y="23098"/>
                      <a:pt x="19860" y="22701"/>
                    </a:cubicBezTo>
                    <a:lnTo>
                      <a:pt x="19037" y="20780"/>
                    </a:lnTo>
                    <a:cubicBezTo>
                      <a:pt x="19794" y="20194"/>
                      <a:pt x="20467" y="19503"/>
                      <a:pt x="21034" y="18732"/>
                    </a:cubicBezTo>
                    <a:lnTo>
                      <a:pt x="22975" y="19508"/>
                    </a:lnTo>
                    <a:cubicBezTo>
                      <a:pt x="23070" y="19546"/>
                      <a:pt x="23168" y="19564"/>
                      <a:pt x="23265" y="19564"/>
                    </a:cubicBezTo>
                    <a:cubicBezTo>
                      <a:pt x="23576" y="19564"/>
                      <a:pt x="23869" y="19378"/>
                      <a:pt x="23992" y="19073"/>
                    </a:cubicBezTo>
                    <a:lnTo>
                      <a:pt x="25326" y="15737"/>
                    </a:lnTo>
                    <a:cubicBezTo>
                      <a:pt x="25486" y="15337"/>
                      <a:pt x="25290" y="14882"/>
                      <a:pt x="24890" y="14722"/>
                    </a:cubicBezTo>
                    <a:lnTo>
                      <a:pt x="22948" y="13945"/>
                    </a:lnTo>
                    <a:cubicBezTo>
                      <a:pt x="23071" y="12994"/>
                      <a:pt x="23060" y="12032"/>
                      <a:pt x="22914" y="11084"/>
                    </a:cubicBezTo>
                    <a:lnTo>
                      <a:pt x="24835" y="10261"/>
                    </a:lnTo>
                    <a:cubicBezTo>
                      <a:pt x="25231" y="10091"/>
                      <a:pt x="25415" y="9631"/>
                      <a:pt x="25245" y="9234"/>
                    </a:cubicBezTo>
                    <a:lnTo>
                      <a:pt x="23830" y="5934"/>
                    </a:lnTo>
                    <a:cubicBezTo>
                      <a:pt x="23703" y="5637"/>
                      <a:pt x="23414" y="5459"/>
                      <a:pt x="23111" y="5459"/>
                    </a:cubicBezTo>
                    <a:cubicBezTo>
                      <a:pt x="23008" y="5459"/>
                      <a:pt x="22904" y="5479"/>
                      <a:pt x="22803" y="5522"/>
                    </a:cubicBezTo>
                    <a:lnTo>
                      <a:pt x="20882" y="6347"/>
                    </a:lnTo>
                    <a:cubicBezTo>
                      <a:pt x="20297" y="5588"/>
                      <a:pt x="19607" y="4915"/>
                      <a:pt x="18835" y="4348"/>
                    </a:cubicBezTo>
                    <a:lnTo>
                      <a:pt x="19610" y="2408"/>
                    </a:lnTo>
                    <a:cubicBezTo>
                      <a:pt x="19770" y="2006"/>
                      <a:pt x="19577" y="1551"/>
                      <a:pt x="19175" y="1391"/>
                    </a:cubicBezTo>
                    <a:lnTo>
                      <a:pt x="15841" y="57"/>
                    </a:lnTo>
                    <a:cubicBezTo>
                      <a:pt x="15745" y="19"/>
                      <a:pt x="15647" y="1"/>
                      <a:pt x="15551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75;p85">
                <a:extLst>
                  <a:ext uri="{FF2B5EF4-FFF2-40B4-BE49-F238E27FC236}">
                    <a16:creationId xmlns:a16="http://schemas.microsoft.com/office/drawing/2014/main" id="{D3740F14-112C-35F3-37B8-6F48531EE62F}"/>
                  </a:ext>
                </a:extLst>
              </p:cNvPr>
              <p:cNvSpPr/>
              <p:nvPr/>
            </p:nvSpPr>
            <p:spPr>
              <a:xfrm>
                <a:off x="6673425" y="3771400"/>
                <a:ext cx="600850" cy="600800"/>
              </a:xfrm>
              <a:custGeom>
                <a:avLst/>
                <a:gdLst/>
                <a:ahLst/>
                <a:cxnLst/>
                <a:rect l="l" t="t" r="r" b="b"/>
                <a:pathLst>
                  <a:path w="24034" h="24032" extrusionOk="0">
                    <a:moveTo>
                      <a:pt x="12017" y="4775"/>
                    </a:moveTo>
                    <a:cubicBezTo>
                      <a:pt x="16016" y="4775"/>
                      <a:pt x="19258" y="8018"/>
                      <a:pt x="19258" y="12017"/>
                    </a:cubicBezTo>
                    <a:cubicBezTo>
                      <a:pt x="19258" y="16015"/>
                      <a:pt x="16016" y="19256"/>
                      <a:pt x="12019" y="19256"/>
                    </a:cubicBezTo>
                    <a:lnTo>
                      <a:pt x="12017" y="19256"/>
                    </a:lnTo>
                    <a:cubicBezTo>
                      <a:pt x="8019" y="19256"/>
                      <a:pt x="4778" y="16015"/>
                      <a:pt x="4778" y="12017"/>
                    </a:cubicBezTo>
                    <a:cubicBezTo>
                      <a:pt x="4778" y="8018"/>
                      <a:pt x="8019" y="4775"/>
                      <a:pt x="12017" y="4775"/>
                    </a:cubicBezTo>
                    <a:close/>
                    <a:moveTo>
                      <a:pt x="10336" y="0"/>
                    </a:moveTo>
                    <a:cubicBezTo>
                      <a:pt x="9932" y="0"/>
                      <a:pt x="9604" y="327"/>
                      <a:pt x="9604" y="732"/>
                    </a:cubicBezTo>
                    <a:lnTo>
                      <a:pt x="9604" y="2689"/>
                    </a:lnTo>
                    <a:cubicBezTo>
                      <a:pt x="8734" y="2913"/>
                      <a:pt x="7902" y="3259"/>
                      <a:pt x="7128" y="3714"/>
                    </a:cubicBezTo>
                    <a:lnTo>
                      <a:pt x="5745" y="2330"/>
                    </a:lnTo>
                    <a:cubicBezTo>
                      <a:pt x="5602" y="2187"/>
                      <a:pt x="5415" y="2115"/>
                      <a:pt x="5228" y="2115"/>
                    </a:cubicBezTo>
                    <a:cubicBezTo>
                      <a:pt x="5040" y="2115"/>
                      <a:pt x="4853" y="2187"/>
                      <a:pt x="4710" y="2330"/>
                    </a:cubicBezTo>
                    <a:lnTo>
                      <a:pt x="2332" y="4708"/>
                    </a:lnTo>
                    <a:cubicBezTo>
                      <a:pt x="2046" y="4995"/>
                      <a:pt x="2046" y="5457"/>
                      <a:pt x="2332" y="5744"/>
                    </a:cubicBezTo>
                    <a:lnTo>
                      <a:pt x="3716" y="7128"/>
                    </a:lnTo>
                    <a:cubicBezTo>
                      <a:pt x="3260" y="7900"/>
                      <a:pt x="2915" y="8734"/>
                      <a:pt x="2691" y="9602"/>
                    </a:cubicBezTo>
                    <a:lnTo>
                      <a:pt x="734" y="9602"/>
                    </a:lnTo>
                    <a:cubicBezTo>
                      <a:pt x="329" y="9602"/>
                      <a:pt x="1" y="9930"/>
                      <a:pt x="1" y="10335"/>
                    </a:cubicBezTo>
                    <a:lnTo>
                      <a:pt x="1" y="13698"/>
                    </a:lnTo>
                    <a:cubicBezTo>
                      <a:pt x="1" y="14101"/>
                      <a:pt x="329" y="14430"/>
                      <a:pt x="734" y="14430"/>
                    </a:cubicBezTo>
                    <a:lnTo>
                      <a:pt x="2691" y="14430"/>
                    </a:lnTo>
                    <a:cubicBezTo>
                      <a:pt x="2915" y="15298"/>
                      <a:pt x="3260" y="16132"/>
                      <a:pt x="3716" y="16904"/>
                    </a:cubicBezTo>
                    <a:lnTo>
                      <a:pt x="2332" y="18289"/>
                    </a:lnTo>
                    <a:cubicBezTo>
                      <a:pt x="2046" y="18574"/>
                      <a:pt x="2046" y="19038"/>
                      <a:pt x="2332" y="19323"/>
                    </a:cubicBezTo>
                    <a:lnTo>
                      <a:pt x="4710" y="21701"/>
                    </a:lnTo>
                    <a:cubicBezTo>
                      <a:pt x="4853" y="21845"/>
                      <a:pt x="5040" y="21916"/>
                      <a:pt x="5228" y="21916"/>
                    </a:cubicBezTo>
                    <a:cubicBezTo>
                      <a:pt x="5415" y="21916"/>
                      <a:pt x="5602" y="21845"/>
                      <a:pt x="5745" y="21701"/>
                    </a:cubicBezTo>
                    <a:lnTo>
                      <a:pt x="7128" y="20318"/>
                    </a:lnTo>
                    <a:cubicBezTo>
                      <a:pt x="7902" y="20774"/>
                      <a:pt x="8736" y="21118"/>
                      <a:pt x="9604" y="21343"/>
                    </a:cubicBezTo>
                    <a:lnTo>
                      <a:pt x="9604" y="23299"/>
                    </a:lnTo>
                    <a:cubicBezTo>
                      <a:pt x="9604" y="23705"/>
                      <a:pt x="9932" y="24031"/>
                      <a:pt x="10336" y="24031"/>
                    </a:cubicBezTo>
                    <a:lnTo>
                      <a:pt x="13699" y="24031"/>
                    </a:lnTo>
                    <a:cubicBezTo>
                      <a:pt x="14104" y="24031"/>
                      <a:pt x="14432" y="23705"/>
                      <a:pt x="14432" y="23299"/>
                    </a:cubicBezTo>
                    <a:lnTo>
                      <a:pt x="14432" y="21343"/>
                    </a:lnTo>
                    <a:cubicBezTo>
                      <a:pt x="15300" y="21118"/>
                      <a:pt x="16134" y="20773"/>
                      <a:pt x="16906" y="20318"/>
                    </a:cubicBezTo>
                    <a:lnTo>
                      <a:pt x="18290" y="21701"/>
                    </a:lnTo>
                    <a:cubicBezTo>
                      <a:pt x="18433" y="21844"/>
                      <a:pt x="18620" y="21915"/>
                      <a:pt x="18808" y="21915"/>
                    </a:cubicBezTo>
                    <a:cubicBezTo>
                      <a:pt x="18995" y="21915"/>
                      <a:pt x="19182" y="21844"/>
                      <a:pt x="19326" y="21701"/>
                    </a:cubicBezTo>
                    <a:lnTo>
                      <a:pt x="21704" y="19323"/>
                    </a:lnTo>
                    <a:cubicBezTo>
                      <a:pt x="21989" y="19037"/>
                      <a:pt x="21989" y="18574"/>
                      <a:pt x="21704" y="18287"/>
                    </a:cubicBezTo>
                    <a:lnTo>
                      <a:pt x="20320" y="16904"/>
                    </a:lnTo>
                    <a:cubicBezTo>
                      <a:pt x="20775" y="16130"/>
                      <a:pt x="21121" y="15298"/>
                      <a:pt x="21345" y="14430"/>
                    </a:cubicBezTo>
                    <a:lnTo>
                      <a:pt x="23302" y="14430"/>
                    </a:lnTo>
                    <a:cubicBezTo>
                      <a:pt x="23705" y="14430"/>
                      <a:pt x="24034" y="14101"/>
                      <a:pt x="24034" y="13696"/>
                    </a:cubicBezTo>
                    <a:lnTo>
                      <a:pt x="24034" y="10334"/>
                    </a:lnTo>
                    <a:cubicBezTo>
                      <a:pt x="24034" y="9930"/>
                      <a:pt x="23705" y="9602"/>
                      <a:pt x="23302" y="9602"/>
                    </a:cubicBezTo>
                    <a:lnTo>
                      <a:pt x="21343" y="9602"/>
                    </a:lnTo>
                    <a:cubicBezTo>
                      <a:pt x="21121" y="8734"/>
                      <a:pt x="20775" y="7900"/>
                      <a:pt x="20320" y="7128"/>
                    </a:cubicBezTo>
                    <a:lnTo>
                      <a:pt x="21704" y="5744"/>
                    </a:lnTo>
                    <a:cubicBezTo>
                      <a:pt x="21989" y="5457"/>
                      <a:pt x="21989" y="4995"/>
                      <a:pt x="21704" y="4708"/>
                    </a:cubicBezTo>
                    <a:lnTo>
                      <a:pt x="19326" y="2330"/>
                    </a:lnTo>
                    <a:cubicBezTo>
                      <a:pt x="19182" y="2187"/>
                      <a:pt x="18995" y="2115"/>
                      <a:pt x="18808" y="2115"/>
                    </a:cubicBezTo>
                    <a:cubicBezTo>
                      <a:pt x="18620" y="2115"/>
                      <a:pt x="18433" y="2187"/>
                      <a:pt x="18290" y="2330"/>
                    </a:cubicBezTo>
                    <a:lnTo>
                      <a:pt x="16906" y="3714"/>
                    </a:lnTo>
                    <a:cubicBezTo>
                      <a:pt x="16133" y="3259"/>
                      <a:pt x="15300" y="2913"/>
                      <a:pt x="14430" y="2689"/>
                    </a:cubicBezTo>
                    <a:lnTo>
                      <a:pt x="14430" y="732"/>
                    </a:lnTo>
                    <a:cubicBezTo>
                      <a:pt x="14430" y="327"/>
                      <a:pt x="14104" y="0"/>
                      <a:pt x="136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76;p85">
                <a:extLst>
                  <a:ext uri="{FF2B5EF4-FFF2-40B4-BE49-F238E27FC236}">
                    <a16:creationId xmlns:a16="http://schemas.microsoft.com/office/drawing/2014/main" id="{E0C69C9A-9E70-0BD2-12B6-10A2A203E62D}"/>
                  </a:ext>
                </a:extLst>
              </p:cNvPr>
              <p:cNvSpPr/>
              <p:nvPr/>
            </p:nvSpPr>
            <p:spPr>
              <a:xfrm>
                <a:off x="6073050" y="3509700"/>
                <a:ext cx="641725" cy="636800"/>
              </a:xfrm>
              <a:custGeom>
                <a:avLst/>
                <a:gdLst/>
                <a:ahLst/>
                <a:cxnLst/>
                <a:rect l="l" t="t" r="r" b="b"/>
                <a:pathLst>
                  <a:path w="25669" h="25472" extrusionOk="0">
                    <a:moveTo>
                      <a:pt x="12840" y="5002"/>
                    </a:moveTo>
                    <a:cubicBezTo>
                      <a:pt x="13949" y="5002"/>
                      <a:pt x="15075" y="5242"/>
                      <a:pt x="16144" y="5747"/>
                    </a:cubicBezTo>
                    <a:cubicBezTo>
                      <a:pt x="20003" y="7575"/>
                      <a:pt x="21651" y="12185"/>
                      <a:pt x="19822" y="16044"/>
                    </a:cubicBezTo>
                    <a:cubicBezTo>
                      <a:pt x="18501" y="18836"/>
                      <a:pt x="15726" y="20470"/>
                      <a:pt x="12830" y="20470"/>
                    </a:cubicBezTo>
                    <a:cubicBezTo>
                      <a:pt x="11721" y="20470"/>
                      <a:pt x="10595" y="20230"/>
                      <a:pt x="9525" y="19724"/>
                    </a:cubicBezTo>
                    <a:cubicBezTo>
                      <a:pt x="5666" y="17897"/>
                      <a:pt x="4018" y="13286"/>
                      <a:pt x="5845" y="9427"/>
                    </a:cubicBezTo>
                    <a:cubicBezTo>
                      <a:pt x="7167" y="6636"/>
                      <a:pt x="9944" y="5002"/>
                      <a:pt x="12840" y="5002"/>
                    </a:cubicBezTo>
                    <a:close/>
                    <a:moveTo>
                      <a:pt x="10471" y="1"/>
                    </a:moveTo>
                    <a:cubicBezTo>
                      <a:pt x="10383" y="1"/>
                      <a:pt x="10294" y="16"/>
                      <a:pt x="10208" y="47"/>
                    </a:cubicBezTo>
                    <a:lnTo>
                      <a:pt x="6824" y="1256"/>
                    </a:lnTo>
                    <a:cubicBezTo>
                      <a:pt x="6417" y="1401"/>
                      <a:pt x="6206" y="1848"/>
                      <a:pt x="6351" y="2255"/>
                    </a:cubicBezTo>
                    <a:lnTo>
                      <a:pt x="7054" y="4223"/>
                    </a:lnTo>
                    <a:cubicBezTo>
                      <a:pt x="6262" y="4761"/>
                      <a:pt x="5548" y="5408"/>
                      <a:pt x="4934" y="6145"/>
                    </a:cubicBezTo>
                    <a:lnTo>
                      <a:pt x="3045" y="5249"/>
                    </a:lnTo>
                    <a:cubicBezTo>
                      <a:pt x="2937" y="5199"/>
                      <a:pt x="2823" y="5174"/>
                      <a:pt x="2711" y="5174"/>
                    </a:cubicBezTo>
                    <a:cubicBezTo>
                      <a:pt x="2418" y="5174"/>
                      <a:pt x="2137" y="5340"/>
                      <a:pt x="2004" y="5623"/>
                    </a:cubicBezTo>
                    <a:lnTo>
                      <a:pt x="467" y="8868"/>
                    </a:lnTo>
                    <a:cubicBezTo>
                      <a:pt x="282" y="9259"/>
                      <a:pt x="449" y="9725"/>
                      <a:pt x="840" y="9909"/>
                    </a:cubicBezTo>
                    <a:lnTo>
                      <a:pt x="2729" y="10804"/>
                    </a:lnTo>
                    <a:cubicBezTo>
                      <a:pt x="2548" y="11744"/>
                      <a:pt x="2500" y="12707"/>
                      <a:pt x="2587" y="13661"/>
                    </a:cubicBezTo>
                    <a:lnTo>
                      <a:pt x="619" y="14364"/>
                    </a:lnTo>
                    <a:cubicBezTo>
                      <a:pt x="212" y="14510"/>
                      <a:pt x="1" y="14957"/>
                      <a:pt x="145" y="15363"/>
                    </a:cubicBezTo>
                    <a:lnTo>
                      <a:pt x="1354" y="18747"/>
                    </a:lnTo>
                    <a:cubicBezTo>
                      <a:pt x="1467" y="19067"/>
                      <a:pt x="1768" y="19265"/>
                      <a:pt x="2089" y="19265"/>
                    </a:cubicBezTo>
                    <a:cubicBezTo>
                      <a:pt x="2177" y="19265"/>
                      <a:pt x="2266" y="19251"/>
                      <a:pt x="2353" y="19219"/>
                    </a:cubicBezTo>
                    <a:lnTo>
                      <a:pt x="4321" y="18516"/>
                    </a:lnTo>
                    <a:cubicBezTo>
                      <a:pt x="4859" y="19309"/>
                      <a:pt x="5506" y="20023"/>
                      <a:pt x="6243" y="20637"/>
                    </a:cubicBezTo>
                    <a:lnTo>
                      <a:pt x="5347" y="22526"/>
                    </a:lnTo>
                    <a:cubicBezTo>
                      <a:pt x="5163" y="22917"/>
                      <a:pt x="5330" y="23383"/>
                      <a:pt x="5721" y="23567"/>
                    </a:cubicBezTo>
                    <a:lnTo>
                      <a:pt x="8966" y="25104"/>
                    </a:lnTo>
                    <a:cubicBezTo>
                      <a:pt x="9074" y="25155"/>
                      <a:pt x="9188" y="25179"/>
                      <a:pt x="9300" y="25179"/>
                    </a:cubicBezTo>
                    <a:cubicBezTo>
                      <a:pt x="9593" y="25179"/>
                      <a:pt x="9874" y="25014"/>
                      <a:pt x="10007" y="24731"/>
                    </a:cubicBezTo>
                    <a:lnTo>
                      <a:pt x="10902" y="22842"/>
                    </a:lnTo>
                    <a:cubicBezTo>
                      <a:pt x="11540" y="22964"/>
                      <a:pt x="12187" y="23026"/>
                      <a:pt x="12836" y="23026"/>
                    </a:cubicBezTo>
                    <a:cubicBezTo>
                      <a:pt x="13144" y="23026"/>
                      <a:pt x="13452" y="23012"/>
                      <a:pt x="13759" y="22984"/>
                    </a:cubicBezTo>
                    <a:lnTo>
                      <a:pt x="14462" y="24952"/>
                    </a:lnTo>
                    <a:cubicBezTo>
                      <a:pt x="14577" y="25272"/>
                      <a:pt x="14878" y="25471"/>
                      <a:pt x="15200" y="25471"/>
                    </a:cubicBezTo>
                    <a:cubicBezTo>
                      <a:pt x="15286" y="25471"/>
                      <a:pt x="15375" y="25457"/>
                      <a:pt x="15461" y="25426"/>
                    </a:cubicBezTo>
                    <a:lnTo>
                      <a:pt x="18845" y="24217"/>
                    </a:lnTo>
                    <a:cubicBezTo>
                      <a:pt x="19252" y="24071"/>
                      <a:pt x="19463" y="23625"/>
                      <a:pt x="19318" y="23218"/>
                    </a:cubicBezTo>
                    <a:lnTo>
                      <a:pt x="18615" y="21250"/>
                    </a:lnTo>
                    <a:cubicBezTo>
                      <a:pt x="19407" y="20712"/>
                      <a:pt x="20121" y="20065"/>
                      <a:pt x="20735" y="19328"/>
                    </a:cubicBezTo>
                    <a:lnTo>
                      <a:pt x="22624" y="20223"/>
                    </a:lnTo>
                    <a:cubicBezTo>
                      <a:pt x="22732" y="20274"/>
                      <a:pt x="22846" y="20298"/>
                      <a:pt x="22958" y="20298"/>
                    </a:cubicBezTo>
                    <a:cubicBezTo>
                      <a:pt x="23251" y="20298"/>
                      <a:pt x="23532" y="20133"/>
                      <a:pt x="23665" y="19850"/>
                    </a:cubicBezTo>
                    <a:lnTo>
                      <a:pt x="25202" y="16604"/>
                    </a:lnTo>
                    <a:cubicBezTo>
                      <a:pt x="25387" y="16214"/>
                      <a:pt x="25220" y="15748"/>
                      <a:pt x="24829" y="15564"/>
                    </a:cubicBezTo>
                    <a:lnTo>
                      <a:pt x="22940" y="14668"/>
                    </a:lnTo>
                    <a:cubicBezTo>
                      <a:pt x="23121" y="13727"/>
                      <a:pt x="23169" y="12766"/>
                      <a:pt x="23082" y="11812"/>
                    </a:cubicBezTo>
                    <a:lnTo>
                      <a:pt x="25050" y="11107"/>
                    </a:lnTo>
                    <a:cubicBezTo>
                      <a:pt x="25457" y="10963"/>
                      <a:pt x="25668" y="10515"/>
                      <a:pt x="25523" y="10108"/>
                    </a:cubicBezTo>
                    <a:lnTo>
                      <a:pt x="24315" y="6726"/>
                    </a:lnTo>
                    <a:cubicBezTo>
                      <a:pt x="24201" y="6406"/>
                      <a:pt x="23898" y="6207"/>
                      <a:pt x="23577" y="6207"/>
                    </a:cubicBezTo>
                    <a:cubicBezTo>
                      <a:pt x="23491" y="6207"/>
                      <a:pt x="23402" y="6221"/>
                      <a:pt x="23316" y="6252"/>
                    </a:cubicBezTo>
                    <a:lnTo>
                      <a:pt x="21348" y="6956"/>
                    </a:lnTo>
                    <a:cubicBezTo>
                      <a:pt x="20810" y="6162"/>
                      <a:pt x="20163" y="5450"/>
                      <a:pt x="19426" y="4836"/>
                    </a:cubicBezTo>
                    <a:lnTo>
                      <a:pt x="20320" y="2947"/>
                    </a:lnTo>
                    <a:cubicBezTo>
                      <a:pt x="20506" y="2556"/>
                      <a:pt x="20339" y="2090"/>
                      <a:pt x="19948" y="1906"/>
                    </a:cubicBezTo>
                    <a:lnTo>
                      <a:pt x="16703" y="369"/>
                    </a:lnTo>
                    <a:cubicBezTo>
                      <a:pt x="16595" y="318"/>
                      <a:pt x="16481" y="294"/>
                      <a:pt x="16369" y="294"/>
                    </a:cubicBezTo>
                    <a:cubicBezTo>
                      <a:pt x="16076" y="294"/>
                      <a:pt x="15795" y="459"/>
                      <a:pt x="15662" y="742"/>
                    </a:cubicBezTo>
                    <a:lnTo>
                      <a:pt x="14767" y="2631"/>
                    </a:lnTo>
                    <a:cubicBezTo>
                      <a:pt x="14130" y="2508"/>
                      <a:pt x="13485" y="2447"/>
                      <a:pt x="12839" y="2447"/>
                    </a:cubicBezTo>
                    <a:cubicBezTo>
                      <a:pt x="12529" y="2447"/>
                      <a:pt x="12219" y="2461"/>
                      <a:pt x="11910" y="2489"/>
                    </a:cubicBezTo>
                    <a:lnTo>
                      <a:pt x="11207" y="521"/>
                    </a:lnTo>
                    <a:cubicBezTo>
                      <a:pt x="11092" y="200"/>
                      <a:pt x="10791" y="1"/>
                      <a:pt x="1047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77;p85">
                <a:extLst>
                  <a:ext uri="{FF2B5EF4-FFF2-40B4-BE49-F238E27FC236}">
                    <a16:creationId xmlns:a16="http://schemas.microsoft.com/office/drawing/2014/main" id="{6117FFA1-9C71-37E9-502F-A51AE4A9F5FC}"/>
                  </a:ext>
                </a:extLst>
              </p:cNvPr>
              <p:cNvSpPr/>
              <p:nvPr/>
            </p:nvSpPr>
            <p:spPr>
              <a:xfrm>
                <a:off x="6124575" y="2917775"/>
                <a:ext cx="572575" cy="572525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78;p85">
                <a:extLst>
                  <a:ext uri="{FF2B5EF4-FFF2-40B4-BE49-F238E27FC236}">
                    <a16:creationId xmlns:a16="http://schemas.microsoft.com/office/drawing/2014/main" id="{F79DF61F-0A0A-A5E0-51B8-F1F2141D1C34}"/>
                  </a:ext>
                </a:extLst>
              </p:cNvPr>
              <p:cNvSpPr/>
              <p:nvPr/>
            </p:nvSpPr>
            <p:spPr>
              <a:xfrm>
                <a:off x="6459975" y="2867300"/>
                <a:ext cx="10130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79;p85">
                <a:extLst>
                  <a:ext uri="{FF2B5EF4-FFF2-40B4-BE49-F238E27FC236}">
                    <a16:creationId xmlns:a16="http://schemas.microsoft.com/office/drawing/2014/main" id="{5CA593CB-A686-C7AE-0029-EBEFF2093270}"/>
                  </a:ext>
                </a:extLst>
              </p:cNvPr>
              <p:cNvSpPr/>
              <p:nvPr/>
            </p:nvSpPr>
            <p:spPr>
              <a:xfrm>
                <a:off x="6389025" y="2860025"/>
                <a:ext cx="63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80;p85">
                <a:extLst>
                  <a:ext uri="{FF2B5EF4-FFF2-40B4-BE49-F238E27FC236}">
                    <a16:creationId xmlns:a16="http://schemas.microsoft.com/office/drawing/2014/main" id="{422B1017-8BF3-28EA-13F2-0C4A52588E9E}"/>
                  </a:ext>
                </a:extLst>
              </p:cNvPr>
              <p:cNvSpPr/>
              <p:nvPr/>
            </p:nvSpPr>
            <p:spPr>
              <a:xfrm>
                <a:off x="6279750" y="2879875"/>
                <a:ext cx="396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81;p85">
                <a:extLst>
                  <a:ext uri="{FF2B5EF4-FFF2-40B4-BE49-F238E27FC236}">
                    <a16:creationId xmlns:a16="http://schemas.microsoft.com/office/drawing/2014/main" id="{E14E9A01-7282-C4EC-0C84-38B565B7C39D}"/>
                  </a:ext>
                </a:extLst>
              </p:cNvPr>
              <p:cNvSpPr/>
              <p:nvPr/>
            </p:nvSpPr>
            <p:spPr>
              <a:xfrm>
                <a:off x="6325825" y="2862750"/>
                <a:ext cx="544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82;p85">
                <a:extLst>
                  <a:ext uri="{FF2B5EF4-FFF2-40B4-BE49-F238E27FC236}">
                    <a16:creationId xmlns:a16="http://schemas.microsoft.com/office/drawing/2014/main" id="{734B199D-C44A-47A1-224C-A328548BF49E}"/>
                  </a:ext>
                </a:extLst>
              </p:cNvPr>
              <p:cNvSpPr/>
              <p:nvPr/>
            </p:nvSpPr>
            <p:spPr>
              <a:xfrm>
                <a:off x="7023725" y="3061400"/>
                <a:ext cx="1013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83;p85">
                <a:extLst>
                  <a:ext uri="{FF2B5EF4-FFF2-40B4-BE49-F238E27FC236}">
                    <a16:creationId xmlns:a16="http://schemas.microsoft.com/office/drawing/2014/main" id="{F2481AB8-06EE-000F-D9EF-BE418323A2E3}"/>
                  </a:ext>
                </a:extLst>
              </p:cNvPr>
              <p:cNvSpPr/>
              <p:nvPr/>
            </p:nvSpPr>
            <p:spPr>
              <a:xfrm>
                <a:off x="6952750" y="3054150"/>
                <a:ext cx="63100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84;p85">
                <a:extLst>
                  <a:ext uri="{FF2B5EF4-FFF2-40B4-BE49-F238E27FC236}">
                    <a16:creationId xmlns:a16="http://schemas.microsoft.com/office/drawing/2014/main" id="{7F60DA4C-52B6-3081-D9EB-6893033E75FD}"/>
                  </a:ext>
                </a:extLst>
              </p:cNvPr>
              <p:cNvSpPr/>
              <p:nvPr/>
            </p:nvSpPr>
            <p:spPr>
              <a:xfrm>
                <a:off x="6843450" y="3073975"/>
                <a:ext cx="396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85;p85">
                <a:extLst>
                  <a:ext uri="{FF2B5EF4-FFF2-40B4-BE49-F238E27FC236}">
                    <a16:creationId xmlns:a16="http://schemas.microsoft.com/office/drawing/2014/main" id="{C84E090E-224D-CF98-D4A3-D442B62572DC}"/>
                  </a:ext>
                </a:extLst>
              </p:cNvPr>
              <p:cNvSpPr/>
              <p:nvPr/>
            </p:nvSpPr>
            <p:spPr>
              <a:xfrm>
                <a:off x="6889575" y="3056825"/>
                <a:ext cx="544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086;p85">
                <a:extLst>
                  <a:ext uri="{FF2B5EF4-FFF2-40B4-BE49-F238E27FC236}">
                    <a16:creationId xmlns:a16="http://schemas.microsoft.com/office/drawing/2014/main" id="{CE1E3A79-B457-0F3B-B1A7-135FC8A5C351}"/>
                  </a:ext>
                </a:extLst>
              </p:cNvPr>
              <p:cNvSpPr/>
              <p:nvPr/>
            </p:nvSpPr>
            <p:spPr>
              <a:xfrm>
                <a:off x="6245350" y="4177200"/>
                <a:ext cx="1012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087;p85">
                <a:extLst>
                  <a:ext uri="{FF2B5EF4-FFF2-40B4-BE49-F238E27FC236}">
                    <a16:creationId xmlns:a16="http://schemas.microsoft.com/office/drawing/2014/main" id="{D6EE6EEE-042F-1C3E-1002-D12502BA2951}"/>
                  </a:ext>
                </a:extLst>
              </p:cNvPr>
              <p:cNvSpPr/>
              <p:nvPr/>
            </p:nvSpPr>
            <p:spPr>
              <a:xfrm>
                <a:off x="6354525" y="4219275"/>
                <a:ext cx="630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088;p85">
                <a:extLst>
                  <a:ext uri="{FF2B5EF4-FFF2-40B4-BE49-F238E27FC236}">
                    <a16:creationId xmlns:a16="http://schemas.microsoft.com/office/drawing/2014/main" id="{7B0D669E-600E-8E9C-E808-3033DD07E5A7}"/>
                  </a:ext>
                </a:extLst>
              </p:cNvPr>
              <p:cNvSpPr/>
              <p:nvPr/>
            </p:nvSpPr>
            <p:spPr>
              <a:xfrm>
                <a:off x="6487275" y="4189125"/>
                <a:ext cx="396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089;p85">
                <a:extLst>
                  <a:ext uri="{FF2B5EF4-FFF2-40B4-BE49-F238E27FC236}">
                    <a16:creationId xmlns:a16="http://schemas.microsoft.com/office/drawing/2014/main" id="{1E082168-DEBA-F360-85D0-4DD1D4E00557}"/>
                  </a:ext>
                </a:extLst>
              </p:cNvPr>
              <p:cNvSpPr/>
              <p:nvPr/>
            </p:nvSpPr>
            <p:spPr>
              <a:xfrm>
                <a:off x="6426350" y="4209850"/>
                <a:ext cx="5447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090;p85">
                <a:extLst>
                  <a:ext uri="{FF2B5EF4-FFF2-40B4-BE49-F238E27FC236}">
                    <a16:creationId xmlns:a16="http://schemas.microsoft.com/office/drawing/2014/main" id="{8198B5AA-B5A6-F9EC-64E9-2E887AF5EB61}"/>
                  </a:ext>
                </a:extLst>
              </p:cNvPr>
              <p:cNvSpPr/>
              <p:nvPr/>
            </p:nvSpPr>
            <p:spPr>
              <a:xfrm>
                <a:off x="5992275" y="3674825"/>
                <a:ext cx="5125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091;p85">
                <a:extLst>
                  <a:ext uri="{FF2B5EF4-FFF2-40B4-BE49-F238E27FC236}">
                    <a16:creationId xmlns:a16="http://schemas.microsoft.com/office/drawing/2014/main" id="{D93142D8-629E-B5D1-4EBB-0F0F93C3C5B8}"/>
                  </a:ext>
                </a:extLst>
              </p:cNvPr>
              <p:cNvSpPr/>
              <p:nvPr/>
            </p:nvSpPr>
            <p:spPr>
              <a:xfrm>
                <a:off x="5985650" y="3783750"/>
                <a:ext cx="16125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092;p85">
                <a:extLst>
                  <a:ext uri="{FF2B5EF4-FFF2-40B4-BE49-F238E27FC236}">
                    <a16:creationId xmlns:a16="http://schemas.microsoft.com/office/drawing/2014/main" id="{BA09A731-F8B0-C692-0838-B9F6D4602077}"/>
                  </a:ext>
                </a:extLst>
              </p:cNvPr>
              <p:cNvSpPr/>
              <p:nvPr/>
            </p:nvSpPr>
            <p:spPr>
              <a:xfrm>
                <a:off x="6004725" y="3916700"/>
                <a:ext cx="2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093;p85">
                <a:extLst>
                  <a:ext uri="{FF2B5EF4-FFF2-40B4-BE49-F238E27FC236}">
                    <a16:creationId xmlns:a16="http://schemas.microsoft.com/office/drawing/2014/main" id="{6E4A003D-5025-C391-9829-60C37EB8A04C}"/>
                  </a:ext>
                </a:extLst>
              </p:cNvPr>
              <p:cNvSpPr/>
              <p:nvPr/>
            </p:nvSpPr>
            <p:spPr>
              <a:xfrm>
                <a:off x="5987900" y="3855450"/>
                <a:ext cx="236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094;p85">
                <a:extLst>
                  <a:ext uri="{FF2B5EF4-FFF2-40B4-BE49-F238E27FC236}">
                    <a16:creationId xmlns:a16="http://schemas.microsoft.com/office/drawing/2014/main" id="{909FBB33-BA97-9B77-DB3D-445E936C6CBF}"/>
                  </a:ext>
                </a:extLst>
              </p:cNvPr>
              <p:cNvSpPr/>
              <p:nvPr/>
            </p:nvSpPr>
            <p:spPr>
              <a:xfrm>
                <a:off x="6071975" y="3300325"/>
                <a:ext cx="5247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4099" extrusionOk="0">
                    <a:moveTo>
                      <a:pt x="412" y="1"/>
                    </a:moveTo>
                    <a:cubicBezTo>
                      <a:pt x="358" y="1"/>
                      <a:pt x="305" y="37"/>
                      <a:pt x="292" y="98"/>
                    </a:cubicBezTo>
                    <a:lnTo>
                      <a:pt x="18" y="1357"/>
                    </a:lnTo>
                    <a:cubicBezTo>
                      <a:pt x="1" y="1436"/>
                      <a:pt x="62" y="1506"/>
                      <a:pt x="139" y="1506"/>
                    </a:cubicBezTo>
                    <a:cubicBezTo>
                      <a:pt x="149" y="1506"/>
                      <a:pt x="158" y="1505"/>
                      <a:pt x="169" y="1502"/>
                    </a:cubicBezTo>
                    <a:lnTo>
                      <a:pt x="503" y="1416"/>
                    </a:lnTo>
                    <a:cubicBezTo>
                      <a:pt x="745" y="2317"/>
                      <a:pt x="1113" y="3181"/>
                      <a:pt x="1597" y="3981"/>
                    </a:cubicBezTo>
                    <a:cubicBezTo>
                      <a:pt x="1644" y="4057"/>
                      <a:pt x="1725" y="4099"/>
                      <a:pt x="1809" y="4099"/>
                    </a:cubicBezTo>
                    <a:cubicBezTo>
                      <a:pt x="1856" y="4099"/>
                      <a:pt x="1903" y="4086"/>
                      <a:pt x="1946" y="4058"/>
                    </a:cubicBezTo>
                    <a:cubicBezTo>
                      <a:pt x="2063" y="3980"/>
                      <a:pt x="2098" y="3823"/>
                      <a:pt x="2024" y="3703"/>
                    </a:cubicBezTo>
                    <a:cubicBezTo>
                      <a:pt x="1571" y="2950"/>
                      <a:pt x="1225" y="2138"/>
                      <a:pt x="998" y="1291"/>
                    </a:cubicBezTo>
                    <a:lnTo>
                      <a:pt x="1283" y="1217"/>
                    </a:lnTo>
                    <a:cubicBezTo>
                      <a:pt x="1373" y="1195"/>
                      <a:pt x="1406" y="1086"/>
                      <a:pt x="1347" y="1017"/>
                    </a:cubicBezTo>
                    <a:lnTo>
                      <a:pt x="505" y="44"/>
                    </a:lnTo>
                    <a:cubicBezTo>
                      <a:pt x="479" y="14"/>
                      <a:pt x="445" y="1"/>
                      <a:pt x="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095;p85">
                <a:extLst>
                  <a:ext uri="{FF2B5EF4-FFF2-40B4-BE49-F238E27FC236}">
                    <a16:creationId xmlns:a16="http://schemas.microsoft.com/office/drawing/2014/main" id="{96E330B3-BF56-E8F8-6E2E-57DB8C11C1C2}"/>
                  </a:ext>
                </a:extLst>
              </p:cNvPr>
              <p:cNvSpPr/>
              <p:nvPr/>
            </p:nvSpPr>
            <p:spPr>
              <a:xfrm>
                <a:off x="6122225" y="3408475"/>
                <a:ext cx="4772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1982" extrusionOk="0">
                    <a:moveTo>
                      <a:pt x="291" y="0"/>
                    </a:moveTo>
                    <a:cubicBezTo>
                      <a:pt x="243" y="0"/>
                      <a:pt x="195" y="14"/>
                      <a:pt x="152" y="41"/>
                    </a:cubicBezTo>
                    <a:cubicBezTo>
                      <a:pt x="30" y="121"/>
                      <a:pt x="0" y="285"/>
                      <a:pt x="85" y="403"/>
                    </a:cubicBezTo>
                    <a:cubicBezTo>
                      <a:pt x="380" y="810"/>
                      <a:pt x="706" y="1193"/>
                      <a:pt x="1062" y="1548"/>
                    </a:cubicBezTo>
                    <a:cubicBezTo>
                      <a:pt x="1190" y="1678"/>
                      <a:pt x="1323" y="1801"/>
                      <a:pt x="1459" y="1921"/>
                    </a:cubicBezTo>
                    <a:cubicBezTo>
                      <a:pt x="1507" y="1962"/>
                      <a:pt x="1566" y="1981"/>
                      <a:pt x="1624" y="1981"/>
                    </a:cubicBezTo>
                    <a:cubicBezTo>
                      <a:pt x="1695" y="1981"/>
                      <a:pt x="1766" y="1952"/>
                      <a:pt x="1816" y="1894"/>
                    </a:cubicBezTo>
                    <a:cubicBezTo>
                      <a:pt x="1909" y="1788"/>
                      <a:pt x="1898" y="1628"/>
                      <a:pt x="1794" y="1535"/>
                    </a:cubicBezTo>
                    <a:cubicBezTo>
                      <a:pt x="1665" y="1423"/>
                      <a:pt x="1542" y="1308"/>
                      <a:pt x="1422" y="1188"/>
                    </a:cubicBezTo>
                    <a:cubicBezTo>
                      <a:pt x="1087" y="851"/>
                      <a:pt x="778" y="490"/>
                      <a:pt x="500" y="107"/>
                    </a:cubicBezTo>
                    <a:cubicBezTo>
                      <a:pt x="449" y="38"/>
                      <a:pt x="371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096;p85">
                <a:extLst>
                  <a:ext uri="{FF2B5EF4-FFF2-40B4-BE49-F238E27FC236}">
                    <a16:creationId xmlns:a16="http://schemas.microsoft.com/office/drawing/2014/main" id="{01C7999A-1F16-BAEB-6FF7-4E9BC13F8531}"/>
                  </a:ext>
                </a:extLst>
              </p:cNvPr>
              <p:cNvSpPr/>
              <p:nvPr/>
            </p:nvSpPr>
            <p:spPr>
              <a:xfrm>
                <a:off x="6228150" y="3490275"/>
                <a:ext cx="420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861" extrusionOk="0">
                    <a:moveTo>
                      <a:pt x="311" y="0"/>
                    </a:moveTo>
                    <a:cubicBezTo>
                      <a:pt x="211" y="0"/>
                      <a:pt x="116" y="56"/>
                      <a:pt x="69" y="151"/>
                    </a:cubicBezTo>
                    <a:lnTo>
                      <a:pt x="53" y="185"/>
                    </a:lnTo>
                    <a:cubicBezTo>
                      <a:pt x="0" y="292"/>
                      <a:pt x="48" y="423"/>
                      <a:pt x="160" y="468"/>
                    </a:cubicBezTo>
                    <a:cubicBezTo>
                      <a:pt x="533" y="619"/>
                      <a:pt x="916" y="747"/>
                      <a:pt x="1307" y="851"/>
                    </a:cubicBezTo>
                    <a:cubicBezTo>
                      <a:pt x="1331" y="857"/>
                      <a:pt x="1355" y="861"/>
                      <a:pt x="1379" y="861"/>
                    </a:cubicBezTo>
                    <a:cubicBezTo>
                      <a:pt x="1480" y="861"/>
                      <a:pt x="1576" y="806"/>
                      <a:pt x="1618" y="713"/>
                    </a:cubicBezTo>
                    <a:cubicBezTo>
                      <a:pt x="1682" y="569"/>
                      <a:pt x="1602" y="403"/>
                      <a:pt x="1451" y="363"/>
                    </a:cubicBezTo>
                    <a:cubicBezTo>
                      <a:pt x="1097" y="268"/>
                      <a:pt x="751" y="154"/>
                      <a:pt x="412" y="20"/>
                    </a:cubicBezTo>
                    <a:cubicBezTo>
                      <a:pt x="379" y="7"/>
                      <a:pt x="345" y="0"/>
                      <a:pt x="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097;p85">
                <a:extLst>
                  <a:ext uri="{FF2B5EF4-FFF2-40B4-BE49-F238E27FC236}">
                    <a16:creationId xmlns:a16="http://schemas.microsoft.com/office/drawing/2014/main" id="{8F35E22D-BB59-84E1-2E15-56F1405DEE58}"/>
                  </a:ext>
                </a:extLst>
              </p:cNvPr>
              <p:cNvSpPr/>
              <p:nvPr/>
            </p:nvSpPr>
            <p:spPr>
              <a:xfrm>
                <a:off x="6172850" y="3459275"/>
                <a:ext cx="499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1383" extrusionOk="0">
                    <a:moveTo>
                      <a:pt x="289" y="1"/>
                    </a:moveTo>
                    <a:cubicBezTo>
                      <a:pt x="212" y="1"/>
                      <a:pt x="136" y="36"/>
                      <a:pt x="86" y="102"/>
                    </a:cubicBezTo>
                    <a:cubicBezTo>
                      <a:pt x="1" y="214"/>
                      <a:pt x="23" y="374"/>
                      <a:pt x="135" y="459"/>
                    </a:cubicBezTo>
                    <a:cubicBezTo>
                      <a:pt x="595" y="800"/>
                      <a:pt x="1082" y="1100"/>
                      <a:pt x="1592" y="1356"/>
                    </a:cubicBezTo>
                    <a:cubicBezTo>
                      <a:pt x="1629" y="1374"/>
                      <a:pt x="1667" y="1382"/>
                      <a:pt x="1705" y="1382"/>
                    </a:cubicBezTo>
                    <a:cubicBezTo>
                      <a:pt x="1799" y="1382"/>
                      <a:pt x="1891" y="1329"/>
                      <a:pt x="1935" y="1239"/>
                    </a:cubicBezTo>
                    <a:cubicBezTo>
                      <a:pt x="1996" y="1113"/>
                      <a:pt x="1943" y="960"/>
                      <a:pt x="1817" y="898"/>
                    </a:cubicBezTo>
                    <a:cubicBezTo>
                      <a:pt x="1336" y="656"/>
                      <a:pt x="875" y="373"/>
                      <a:pt x="443" y="52"/>
                    </a:cubicBezTo>
                    <a:cubicBezTo>
                      <a:pt x="397" y="18"/>
                      <a:pt x="343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098;p85">
                <a:extLst>
                  <a:ext uri="{FF2B5EF4-FFF2-40B4-BE49-F238E27FC236}">
                    <a16:creationId xmlns:a16="http://schemas.microsoft.com/office/drawing/2014/main" id="{271066D9-5EE1-C53E-694F-ADD6B6020369}"/>
                  </a:ext>
                </a:extLst>
              </p:cNvPr>
              <p:cNvSpPr/>
              <p:nvPr/>
            </p:nvSpPr>
            <p:spPr>
              <a:xfrm>
                <a:off x="7323825" y="3495225"/>
                <a:ext cx="5125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099;p85">
                <a:extLst>
                  <a:ext uri="{FF2B5EF4-FFF2-40B4-BE49-F238E27FC236}">
                    <a16:creationId xmlns:a16="http://schemas.microsoft.com/office/drawing/2014/main" id="{09F05FE6-BE66-730B-E323-2B53664BADDF}"/>
                  </a:ext>
                </a:extLst>
              </p:cNvPr>
              <p:cNvSpPr/>
              <p:nvPr/>
            </p:nvSpPr>
            <p:spPr>
              <a:xfrm>
                <a:off x="7365575" y="3423925"/>
                <a:ext cx="16150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100;p85">
                <a:extLst>
                  <a:ext uri="{FF2B5EF4-FFF2-40B4-BE49-F238E27FC236}">
                    <a16:creationId xmlns:a16="http://schemas.microsoft.com/office/drawing/2014/main" id="{CB8116B5-A93D-B9C0-13DF-4F04E7F1A178}"/>
                  </a:ext>
                </a:extLst>
              </p:cNvPr>
              <p:cNvSpPr/>
              <p:nvPr/>
            </p:nvSpPr>
            <p:spPr>
              <a:xfrm>
                <a:off x="7334775" y="3315150"/>
                <a:ext cx="278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101;p85">
                <a:extLst>
                  <a:ext uri="{FF2B5EF4-FFF2-40B4-BE49-F238E27FC236}">
                    <a16:creationId xmlns:a16="http://schemas.microsoft.com/office/drawing/2014/main" id="{008CFB57-E716-BF81-8FE3-745BB8CECDA8}"/>
                  </a:ext>
                </a:extLst>
              </p:cNvPr>
              <p:cNvSpPr/>
              <p:nvPr/>
            </p:nvSpPr>
            <p:spPr>
              <a:xfrm>
                <a:off x="7355800" y="3361300"/>
                <a:ext cx="2365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102;p85">
                <a:extLst>
                  <a:ext uri="{FF2B5EF4-FFF2-40B4-BE49-F238E27FC236}">
                    <a16:creationId xmlns:a16="http://schemas.microsoft.com/office/drawing/2014/main" id="{D2EE57CC-FD88-130A-4DA9-2804639F7E7D}"/>
                  </a:ext>
                </a:extLst>
              </p:cNvPr>
              <p:cNvSpPr/>
              <p:nvPr/>
            </p:nvSpPr>
            <p:spPr>
              <a:xfrm>
                <a:off x="7093025" y="4348600"/>
                <a:ext cx="1042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103;p85">
                <a:extLst>
                  <a:ext uri="{FF2B5EF4-FFF2-40B4-BE49-F238E27FC236}">
                    <a16:creationId xmlns:a16="http://schemas.microsoft.com/office/drawing/2014/main" id="{CA62E163-9ABF-75FC-AFCF-F3B98BEB3BAD}"/>
                  </a:ext>
                </a:extLst>
              </p:cNvPr>
              <p:cNvSpPr/>
              <p:nvPr/>
            </p:nvSpPr>
            <p:spPr>
              <a:xfrm>
                <a:off x="7201150" y="4302925"/>
                <a:ext cx="511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104;p85">
                <a:extLst>
                  <a:ext uri="{FF2B5EF4-FFF2-40B4-BE49-F238E27FC236}">
                    <a16:creationId xmlns:a16="http://schemas.microsoft.com/office/drawing/2014/main" id="{BD0902E7-9978-13B4-8934-0D52EE659B02}"/>
                  </a:ext>
                </a:extLst>
              </p:cNvPr>
              <p:cNvSpPr/>
              <p:nvPr/>
            </p:nvSpPr>
            <p:spPr>
              <a:xfrm>
                <a:off x="7282950" y="4203000"/>
                <a:ext cx="2295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105;p85">
                <a:extLst>
                  <a:ext uri="{FF2B5EF4-FFF2-40B4-BE49-F238E27FC236}">
                    <a16:creationId xmlns:a16="http://schemas.microsoft.com/office/drawing/2014/main" id="{D3FF1474-71EA-6392-7A12-10527D514D70}"/>
                  </a:ext>
                </a:extLst>
              </p:cNvPr>
              <p:cNvSpPr/>
              <p:nvPr/>
            </p:nvSpPr>
            <p:spPr>
              <a:xfrm>
                <a:off x="7252000" y="4250300"/>
                <a:ext cx="36300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1717;p66">
              <a:extLst>
                <a:ext uri="{FF2B5EF4-FFF2-40B4-BE49-F238E27FC236}">
                  <a16:creationId xmlns:a16="http://schemas.microsoft.com/office/drawing/2014/main" id="{280DB140-FC65-C47C-3915-BE8FDC06D136}"/>
                </a:ext>
              </a:extLst>
            </p:cNvPr>
            <p:cNvSpPr txBox="1">
              <a:spLocks/>
            </p:cNvSpPr>
            <p:nvPr/>
          </p:nvSpPr>
          <p:spPr>
            <a:xfrm>
              <a:off x="3261587" y="1625029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01</a:t>
              </a:r>
            </a:p>
          </p:txBody>
        </p:sp>
        <p:sp>
          <p:nvSpPr>
            <p:cNvPr id="52" name="Google Shape;1717;p66">
              <a:extLst>
                <a:ext uri="{FF2B5EF4-FFF2-40B4-BE49-F238E27FC236}">
                  <a16:creationId xmlns:a16="http://schemas.microsoft.com/office/drawing/2014/main" id="{EB16D381-98FD-8BA7-F92D-11F790B846FF}"/>
                </a:ext>
              </a:extLst>
            </p:cNvPr>
            <p:cNvSpPr txBox="1">
              <a:spLocks/>
            </p:cNvSpPr>
            <p:nvPr/>
          </p:nvSpPr>
          <p:spPr>
            <a:xfrm>
              <a:off x="4630708" y="2209056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02</a:t>
              </a:r>
            </a:p>
          </p:txBody>
        </p:sp>
        <p:sp>
          <p:nvSpPr>
            <p:cNvPr id="53" name="Google Shape;1717;p66">
              <a:extLst>
                <a:ext uri="{FF2B5EF4-FFF2-40B4-BE49-F238E27FC236}">
                  <a16:creationId xmlns:a16="http://schemas.microsoft.com/office/drawing/2014/main" id="{8C90A066-59AA-D717-5515-DBE851095FC3}"/>
                </a:ext>
              </a:extLst>
            </p:cNvPr>
            <p:cNvSpPr txBox="1">
              <a:spLocks/>
            </p:cNvSpPr>
            <p:nvPr/>
          </p:nvSpPr>
          <p:spPr>
            <a:xfrm>
              <a:off x="3246481" y="3106610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03</a:t>
              </a:r>
            </a:p>
          </p:txBody>
        </p:sp>
        <p:sp>
          <p:nvSpPr>
            <p:cNvPr id="54" name="Google Shape;1717;p66">
              <a:extLst>
                <a:ext uri="{FF2B5EF4-FFF2-40B4-BE49-F238E27FC236}">
                  <a16:creationId xmlns:a16="http://schemas.microsoft.com/office/drawing/2014/main" id="{3A63A3F3-261B-6D0A-1DD0-2F41443D1522}"/>
                </a:ext>
              </a:extLst>
            </p:cNvPr>
            <p:cNvSpPr txBox="1">
              <a:spLocks/>
            </p:cNvSpPr>
            <p:nvPr/>
          </p:nvSpPr>
          <p:spPr>
            <a:xfrm>
              <a:off x="4662500" y="3711428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04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6350945-EE83-1A5D-74A9-1FEBCC45A681}"/>
              </a:ext>
            </a:extLst>
          </p:cNvPr>
          <p:cNvSpPr txBox="1"/>
          <p:nvPr/>
        </p:nvSpPr>
        <p:spPr>
          <a:xfrm>
            <a:off x="358132" y="1293821"/>
            <a:ext cx="2659674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Chrome extension with scripting and active tab permissions.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53376A-5C50-A24D-56C0-38DD2B7B69EC}"/>
              </a:ext>
            </a:extLst>
          </p:cNvPr>
          <p:cNvSpPr txBox="1"/>
          <p:nvPr/>
        </p:nvSpPr>
        <p:spPr>
          <a:xfrm>
            <a:off x="6186368" y="1444494"/>
            <a:ext cx="2664436" cy="1525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user preferences to determine whether to filter text, images, or both. </a:t>
            </a:r>
          </a:p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Also, check if the user has added any whitelist categories to bypass certain content.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50E0A6-5E05-3C34-B9BA-1DBA1EAC01AB}"/>
              </a:ext>
            </a:extLst>
          </p:cNvPr>
          <p:cNvSpPr txBox="1"/>
          <p:nvPr/>
        </p:nvSpPr>
        <p:spPr>
          <a:xfrm>
            <a:off x="908752" y="3990745"/>
            <a:ext cx="2046311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Fetch data from the current active tab and send it to the backend.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4D9A8C-3B9C-B0BA-8141-BB01C4963B40}"/>
              </a:ext>
            </a:extLst>
          </p:cNvPr>
          <p:cNvSpPr txBox="1"/>
          <p:nvPr/>
        </p:nvSpPr>
        <p:spPr>
          <a:xfrm>
            <a:off x="6022621" y="3786311"/>
            <a:ext cx="279908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Flask project (our backend).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55B3E-EFB9-E35F-9EA2-4DFA9638C512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4366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5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/>
      <p:bldP spid="58" grpId="0"/>
      <p:bldP spid="60" grpId="0"/>
      <p:bldP spid="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37414D-8E7F-08EB-A2F6-1F7D8CED6202}"/>
              </a:ext>
            </a:extLst>
          </p:cNvPr>
          <p:cNvSpPr/>
          <p:nvPr/>
        </p:nvSpPr>
        <p:spPr>
          <a:xfrm>
            <a:off x="537069" y="485248"/>
            <a:ext cx="8345674" cy="521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dk1"/>
                </a:solidFill>
                <a:latin typeface="Onest SemiBold"/>
                <a:sym typeface="Onest SemiBold"/>
              </a:rPr>
              <a:t>Integrating Models with the Application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2BFAB3-1CA6-9E91-1EE9-EE1A7413A5F9}"/>
              </a:ext>
            </a:extLst>
          </p:cNvPr>
          <p:cNvGrpSpPr/>
          <p:nvPr/>
        </p:nvGrpSpPr>
        <p:grpSpPr>
          <a:xfrm>
            <a:off x="2745800" y="1106125"/>
            <a:ext cx="3384268" cy="3694404"/>
            <a:chOff x="2745800" y="1106125"/>
            <a:chExt cx="3384268" cy="3694404"/>
          </a:xfrm>
        </p:grpSpPr>
        <p:grpSp>
          <p:nvGrpSpPr>
            <p:cNvPr id="18" name="Google Shape;6073;p85">
              <a:extLst>
                <a:ext uri="{FF2B5EF4-FFF2-40B4-BE49-F238E27FC236}">
                  <a16:creationId xmlns:a16="http://schemas.microsoft.com/office/drawing/2014/main" id="{F3524BFB-B7BF-999B-C49F-0035F2EFE592}"/>
                </a:ext>
              </a:extLst>
            </p:cNvPr>
            <p:cNvGrpSpPr/>
            <p:nvPr/>
          </p:nvGrpSpPr>
          <p:grpSpPr>
            <a:xfrm>
              <a:off x="2745800" y="1106125"/>
              <a:ext cx="3384268" cy="3694404"/>
              <a:chOff x="5985650" y="2860025"/>
              <a:chExt cx="1396075" cy="1539775"/>
            </a:xfrm>
          </p:grpSpPr>
          <p:sp>
            <p:nvSpPr>
              <p:cNvPr id="19" name="Google Shape;6074;p85">
                <a:extLst>
                  <a:ext uri="{FF2B5EF4-FFF2-40B4-BE49-F238E27FC236}">
                    <a16:creationId xmlns:a16="http://schemas.microsoft.com/office/drawing/2014/main" id="{9BC210F8-0645-1BB2-E893-AC448C2CBDD3}"/>
                  </a:ext>
                </a:extLst>
              </p:cNvPr>
              <p:cNvSpPr/>
              <p:nvPr/>
            </p:nvSpPr>
            <p:spPr>
              <a:xfrm>
                <a:off x="6655300" y="3128850"/>
                <a:ext cx="6371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486" h="25278" extrusionOk="0">
                    <a:moveTo>
                      <a:pt x="12746" y="4905"/>
                    </a:moveTo>
                    <a:cubicBezTo>
                      <a:pt x="13701" y="4905"/>
                      <a:pt x="14672" y="5083"/>
                      <a:pt x="15613" y="5460"/>
                    </a:cubicBezTo>
                    <a:cubicBezTo>
                      <a:pt x="19580" y="7047"/>
                      <a:pt x="21508" y="11545"/>
                      <a:pt x="19923" y="15511"/>
                    </a:cubicBezTo>
                    <a:cubicBezTo>
                      <a:pt x="18714" y="18534"/>
                      <a:pt x="15811" y="20374"/>
                      <a:pt x="12742" y="20374"/>
                    </a:cubicBezTo>
                    <a:cubicBezTo>
                      <a:pt x="11786" y="20374"/>
                      <a:pt x="10814" y="20196"/>
                      <a:pt x="9873" y="19819"/>
                    </a:cubicBezTo>
                    <a:cubicBezTo>
                      <a:pt x="5908" y="18234"/>
                      <a:pt x="3978" y="13734"/>
                      <a:pt x="5563" y="9769"/>
                    </a:cubicBezTo>
                    <a:cubicBezTo>
                      <a:pt x="6772" y="6745"/>
                      <a:pt x="9676" y="4905"/>
                      <a:pt x="12746" y="4905"/>
                    </a:cubicBezTo>
                    <a:close/>
                    <a:moveTo>
                      <a:pt x="15551" y="1"/>
                    </a:moveTo>
                    <a:cubicBezTo>
                      <a:pt x="15240" y="1"/>
                      <a:pt x="14946" y="187"/>
                      <a:pt x="14824" y="492"/>
                    </a:cubicBezTo>
                    <a:lnTo>
                      <a:pt x="14047" y="2435"/>
                    </a:lnTo>
                    <a:cubicBezTo>
                      <a:pt x="13612" y="2378"/>
                      <a:pt x="13174" y="2350"/>
                      <a:pt x="12736" y="2350"/>
                    </a:cubicBezTo>
                    <a:cubicBezTo>
                      <a:pt x="12218" y="2350"/>
                      <a:pt x="11700" y="2390"/>
                      <a:pt x="11187" y="2469"/>
                    </a:cubicBezTo>
                    <a:lnTo>
                      <a:pt x="10364" y="547"/>
                    </a:lnTo>
                    <a:cubicBezTo>
                      <a:pt x="10238" y="251"/>
                      <a:pt x="9949" y="73"/>
                      <a:pt x="9646" y="73"/>
                    </a:cubicBezTo>
                    <a:cubicBezTo>
                      <a:pt x="9543" y="73"/>
                      <a:pt x="9438" y="93"/>
                      <a:pt x="9338" y="137"/>
                    </a:cubicBezTo>
                    <a:lnTo>
                      <a:pt x="6036" y="1553"/>
                    </a:lnTo>
                    <a:cubicBezTo>
                      <a:pt x="5640" y="1722"/>
                      <a:pt x="5456" y="2182"/>
                      <a:pt x="5626" y="2579"/>
                    </a:cubicBezTo>
                    <a:lnTo>
                      <a:pt x="6449" y="4501"/>
                    </a:lnTo>
                    <a:cubicBezTo>
                      <a:pt x="5690" y="5085"/>
                      <a:pt x="5019" y="5775"/>
                      <a:pt x="4452" y="6549"/>
                    </a:cubicBezTo>
                    <a:lnTo>
                      <a:pt x="2510" y="5772"/>
                    </a:lnTo>
                    <a:cubicBezTo>
                      <a:pt x="2414" y="5734"/>
                      <a:pt x="2316" y="5716"/>
                      <a:pt x="2219" y="5716"/>
                    </a:cubicBezTo>
                    <a:cubicBezTo>
                      <a:pt x="1910" y="5716"/>
                      <a:pt x="1616" y="5901"/>
                      <a:pt x="1493" y="6208"/>
                    </a:cubicBezTo>
                    <a:lnTo>
                      <a:pt x="161" y="9542"/>
                    </a:lnTo>
                    <a:cubicBezTo>
                      <a:pt x="0" y="9944"/>
                      <a:pt x="194" y="10398"/>
                      <a:pt x="596" y="10558"/>
                    </a:cubicBezTo>
                    <a:lnTo>
                      <a:pt x="2537" y="11335"/>
                    </a:lnTo>
                    <a:cubicBezTo>
                      <a:pt x="2415" y="12285"/>
                      <a:pt x="2426" y="13249"/>
                      <a:pt x="2572" y="14195"/>
                    </a:cubicBezTo>
                    <a:lnTo>
                      <a:pt x="651" y="15018"/>
                    </a:lnTo>
                    <a:cubicBezTo>
                      <a:pt x="253" y="15189"/>
                      <a:pt x="71" y="15649"/>
                      <a:pt x="241" y="16046"/>
                    </a:cubicBezTo>
                    <a:lnTo>
                      <a:pt x="1655" y="19347"/>
                    </a:lnTo>
                    <a:cubicBezTo>
                      <a:pt x="1781" y="19643"/>
                      <a:pt x="2070" y="19821"/>
                      <a:pt x="2373" y="19821"/>
                    </a:cubicBezTo>
                    <a:cubicBezTo>
                      <a:pt x="2476" y="19821"/>
                      <a:pt x="2581" y="19800"/>
                      <a:pt x="2681" y="19756"/>
                    </a:cubicBezTo>
                    <a:lnTo>
                      <a:pt x="4603" y="18933"/>
                    </a:lnTo>
                    <a:cubicBezTo>
                      <a:pt x="5189" y="19692"/>
                      <a:pt x="5879" y="20365"/>
                      <a:pt x="6651" y="20930"/>
                    </a:cubicBezTo>
                    <a:lnTo>
                      <a:pt x="5874" y="22873"/>
                    </a:lnTo>
                    <a:cubicBezTo>
                      <a:pt x="5714" y="23273"/>
                      <a:pt x="5909" y="23728"/>
                      <a:pt x="6310" y="23888"/>
                    </a:cubicBezTo>
                    <a:lnTo>
                      <a:pt x="9645" y="25222"/>
                    </a:lnTo>
                    <a:cubicBezTo>
                      <a:pt x="9740" y="25260"/>
                      <a:pt x="9838" y="25278"/>
                      <a:pt x="9935" y="25278"/>
                    </a:cubicBezTo>
                    <a:cubicBezTo>
                      <a:pt x="10245" y="25278"/>
                      <a:pt x="10538" y="25092"/>
                      <a:pt x="10660" y="24786"/>
                    </a:cubicBezTo>
                    <a:lnTo>
                      <a:pt x="11437" y="22845"/>
                    </a:lnTo>
                    <a:cubicBezTo>
                      <a:pt x="11871" y="22901"/>
                      <a:pt x="12308" y="22929"/>
                      <a:pt x="12745" y="22929"/>
                    </a:cubicBezTo>
                    <a:cubicBezTo>
                      <a:pt x="13264" y="22929"/>
                      <a:pt x="13784" y="22889"/>
                      <a:pt x="14299" y="22810"/>
                    </a:cubicBezTo>
                    <a:lnTo>
                      <a:pt x="15122" y="24732"/>
                    </a:lnTo>
                    <a:cubicBezTo>
                      <a:pt x="15248" y="25028"/>
                      <a:pt x="15536" y="25206"/>
                      <a:pt x="15839" y="25206"/>
                    </a:cubicBezTo>
                    <a:cubicBezTo>
                      <a:pt x="15943" y="25206"/>
                      <a:pt x="16047" y="25185"/>
                      <a:pt x="16148" y="25142"/>
                    </a:cubicBezTo>
                    <a:lnTo>
                      <a:pt x="19449" y="23728"/>
                    </a:lnTo>
                    <a:cubicBezTo>
                      <a:pt x="19846" y="23558"/>
                      <a:pt x="20030" y="23098"/>
                      <a:pt x="19860" y="22701"/>
                    </a:cubicBezTo>
                    <a:lnTo>
                      <a:pt x="19037" y="20780"/>
                    </a:lnTo>
                    <a:cubicBezTo>
                      <a:pt x="19794" y="20194"/>
                      <a:pt x="20467" y="19503"/>
                      <a:pt x="21034" y="18732"/>
                    </a:cubicBezTo>
                    <a:lnTo>
                      <a:pt x="22975" y="19508"/>
                    </a:lnTo>
                    <a:cubicBezTo>
                      <a:pt x="23070" y="19546"/>
                      <a:pt x="23168" y="19564"/>
                      <a:pt x="23265" y="19564"/>
                    </a:cubicBezTo>
                    <a:cubicBezTo>
                      <a:pt x="23576" y="19564"/>
                      <a:pt x="23869" y="19378"/>
                      <a:pt x="23992" y="19073"/>
                    </a:cubicBezTo>
                    <a:lnTo>
                      <a:pt x="25326" y="15737"/>
                    </a:lnTo>
                    <a:cubicBezTo>
                      <a:pt x="25486" y="15337"/>
                      <a:pt x="25290" y="14882"/>
                      <a:pt x="24890" y="14722"/>
                    </a:cubicBezTo>
                    <a:lnTo>
                      <a:pt x="22948" y="13945"/>
                    </a:lnTo>
                    <a:cubicBezTo>
                      <a:pt x="23071" y="12994"/>
                      <a:pt x="23060" y="12032"/>
                      <a:pt x="22914" y="11084"/>
                    </a:cubicBezTo>
                    <a:lnTo>
                      <a:pt x="24835" y="10261"/>
                    </a:lnTo>
                    <a:cubicBezTo>
                      <a:pt x="25231" y="10091"/>
                      <a:pt x="25415" y="9631"/>
                      <a:pt x="25245" y="9234"/>
                    </a:cubicBezTo>
                    <a:lnTo>
                      <a:pt x="23830" y="5934"/>
                    </a:lnTo>
                    <a:cubicBezTo>
                      <a:pt x="23703" y="5637"/>
                      <a:pt x="23414" y="5459"/>
                      <a:pt x="23111" y="5459"/>
                    </a:cubicBezTo>
                    <a:cubicBezTo>
                      <a:pt x="23008" y="5459"/>
                      <a:pt x="22904" y="5479"/>
                      <a:pt x="22803" y="5522"/>
                    </a:cubicBezTo>
                    <a:lnTo>
                      <a:pt x="20882" y="6347"/>
                    </a:lnTo>
                    <a:cubicBezTo>
                      <a:pt x="20297" y="5588"/>
                      <a:pt x="19607" y="4915"/>
                      <a:pt x="18835" y="4348"/>
                    </a:cubicBezTo>
                    <a:lnTo>
                      <a:pt x="19610" y="2408"/>
                    </a:lnTo>
                    <a:cubicBezTo>
                      <a:pt x="19770" y="2006"/>
                      <a:pt x="19577" y="1551"/>
                      <a:pt x="19175" y="1391"/>
                    </a:cubicBezTo>
                    <a:lnTo>
                      <a:pt x="15841" y="57"/>
                    </a:lnTo>
                    <a:cubicBezTo>
                      <a:pt x="15745" y="19"/>
                      <a:pt x="15647" y="1"/>
                      <a:pt x="15551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75;p85">
                <a:extLst>
                  <a:ext uri="{FF2B5EF4-FFF2-40B4-BE49-F238E27FC236}">
                    <a16:creationId xmlns:a16="http://schemas.microsoft.com/office/drawing/2014/main" id="{D3740F14-112C-35F3-37B8-6F48531EE62F}"/>
                  </a:ext>
                </a:extLst>
              </p:cNvPr>
              <p:cNvSpPr/>
              <p:nvPr/>
            </p:nvSpPr>
            <p:spPr>
              <a:xfrm>
                <a:off x="6673425" y="3771400"/>
                <a:ext cx="600850" cy="600800"/>
              </a:xfrm>
              <a:custGeom>
                <a:avLst/>
                <a:gdLst/>
                <a:ahLst/>
                <a:cxnLst/>
                <a:rect l="l" t="t" r="r" b="b"/>
                <a:pathLst>
                  <a:path w="24034" h="24032" extrusionOk="0">
                    <a:moveTo>
                      <a:pt x="12017" y="4775"/>
                    </a:moveTo>
                    <a:cubicBezTo>
                      <a:pt x="16016" y="4775"/>
                      <a:pt x="19258" y="8018"/>
                      <a:pt x="19258" y="12017"/>
                    </a:cubicBezTo>
                    <a:cubicBezTo>
                      <a:pt x="19258" y="16015"/>
                      <a:pt x="16016" y="19256"/>
                      <a:pt x="12019" y="19256"/>
                    </a:cubicBezTo>
                    <a:lnTo>
                      <a:pt x="12017" y="19256"/>
                    </a:lnTo>
                    <a:cubicBezTo>
                      <a:pt x="8019" y="19256"/>
                      <a:pt x="4778" y="16015"/>
                      <a:pt x="4778" y="12017"/>
                    </a:cubicBezTo>
                    <a:cubicBezTo>
                      <a:pt x="4778" y="8018"/>
                      <a:pt x="8019" y="4775"/>
                      <a:pt x="12017" y="4775"/>
                    </a:cubicBezTo>
                    <a:close/>
                    <a:moveTo>
                      <a:pt x="10336" y="0"/>
                    </a:moveTo>
                    <a:cubicBezTo>
                      <a:pt x="9932" y="0"/>
                      <a:pt x="9604" y="327"/>
                      <a:pt x="9604" y="732"/>
                    </a:cubicBezTo>
                    <a:lnTo>
                      <a:pt x="9604" y="2689"/>
                    </a:lnTo>
                    <a:cubicBezTo>
                      <a:pt x="8734" y="2913"/>
                      <a:pt x="7902" y="3259"/>
                      <a:pt x="7128" y="3714"/>
                    </a:cubicBezTo>
                    <a:lnTo>
                      <a:pt x="5745" y="2330"/>
                    </a:lnTo>
                    <a:cubicBezTo>
                      <a:pt x="5602" y="2187"/>
                      <a:pt x="5415" y="2115"/>
                      <a:pt x="5228" y="2115"/>
                    </a:cubicBezTo>
                    <a:cubicBezTo>
                      <a:pt x="5040" y="2115"/>
                      <a:pt x="4853" y="2187"/>
                      <a:pt x="4710" y="2330"/>
                    </a:cubicBezTo>
                    <a:lnTo>
                      <a:pt x="2332" y="4708"/>
                    </a:lnTo>
                    <a:cubicBezTo>
                      <a:pt x="2046" y="4995"/>
                      <a:pt x="2046" y="5457"/>
                      <a:pt x="2332" y="5744"/>
                    </a:cubicBezTo>
                    <a:lnTo>
                      <a:pt x="3716" y="7128"/>
                    </a:lnTo>
                    <a:cubicBezTo>
                      <a:pt x="3260" y="7900"/>
                      <a:pt x="2915" y="8734"/>
                      <a:pt x="2691" y="9602"/>
                    </a:cubicBezTo>
                    <a:lnTo>
                      <a:pt x="734" y="9602"/>
                    </a:lnTo>
                    <a:cubicBezTo>
                      <a:pt x="329" y="9602"/>
                      <a:pt x="1" y="9930"/>
                      <a:pt x="1" y="10335"/>
                    </a:cubicBezTo>
                    <a:lnTo>
                      <a:pt x="1" y="13698"/>
                    </a:lnTo>
                    <a:cubicBezTo>
                      <a:pt x="1" y="14101"/>
                      <a:pt x="329" y="14430"/>
                      <a:pt x="734" y="14430"/>
                    </a:cubicBezTo>
                    <a:lnTo>
                      <a:pt x="2691" y="14430"/>
                    </a:lnTo>
                    <a:cubicBezTo>
                      <a:pt x="2915" y="15298"/>
                      <a:pt x="3260" y="16132"/>
                      <a:pt x="3716" y="16904"/>
                    </a:cubicBezTo>
                    <a:lnTo>
                      <a:pt x="2332" y="18289"/>
                    </a:lnTo>
                    <a:cubicBezTo>
                      <a:pt x="2046" y="18574"/>
                      <a:pt x="2046" y="19038"/>
                      <a:pt x="2332" y="19323"/>
                    </a:cubicBezTo>
                    <a:lnTo>
                      <a:pt x="4710" y="21701"/>
                    </a:lnTo>
                    <a:cubicBezTo>
                      <a:pt x="4853" y="21845"/>
                      <a:pt x="5040" y="21916"/>
                      <a:pt x="5228" y="21916"/>
                    </a:cubicBezTo>
                    <a:cubicBezTo>
                      <a:pt x="5415" y="21916"/>
                      <a:pt x="5602" y="21845"/>
                      <a:pt x="5745" y="21701"/>
                    </a:cubicBezTo>
                    <a:lnTo>
                      <a:pt x="7128" y="20318"/>
                    </a:lnTo>
                    <a:cubicBezTo>
                      <a:pt x="7902" y="20774"/>
                      <a:pt x="8736" y="21118"/>
                      <a:pt x="9604" y="21343"/>
                    </a:cubicBezTo>
                    <a:lnTo>
                      <a:pt x="9604" y="23299"/>
                    </a:lnTo>
                    <a:cubicBezTo>
                      <a:pt x="9604" y="23705"/>
                      <a:pt x="9932" y="24031"/>
                      <a:pt x="10336" y="24031"/>
                    </a:cubicBezTo>
                    <a:lnTo>
                      <a:pt x="13699" y="24031"/>
                    </a:lnTo>
                    <a:cubicBezTo>
                      <a:pt x="14104" y="24031"/>
                      <a:pt x="14432" y="23705"/>
                      <a:pt x="14432" y="23299"/>
                    </a:cubicBezTo>
                    <a:lnTo>
                      <a:pt x="14432" y="21343"/>
                    </a:lnTo>
                    <a:cubicBezTo>
                      <a:pt x="15300" y="21118"/>
                      <a:pt x="16134" y="20773"/>
                      <a:pt x="16906" y="20318"/>
                    </a:cubicBezTo>
                    <a:lnTo>
                      <a:pt x="18290" y="21701"/>
                    </a:lnTo>
                    <a:cubicBezTo>
                      <a:pt x="18433" y="21844"/>
                      <a:pt x="18620" y="21915"/>
                      <a:pt x="18808" y="21915"/>
                    </a:cubicBezTo>
                    <a:cubicBezTo>
                      <a:pt x="18995" y="21915"/>
                      <a:pt x="19182" y="21844"/>
                      <a:pt x="19326" y="21701"/>
                    </a:cubicBezTo>
                    <a:lnTo>
                      <a:pt x="21704" y="19323"/>
                    </a:lnTo>
                    <a:cubicBezTo>
                      <a:pt x="21989" y="19037"/>
                      <a:pt x="21989" y="18574"/>
                      <a:pt x="21704" y="18287"/>
                    </a:cubicBezTo>
                    <a:lnTo>
                      <a:pt x="20320" y="16904"/>
                    </a:lnTo>
                    <a:cubicBezTo>
                      <a:pt x="20775" y="16130"/>
                      <a:pt x="21121" y="15298"/>
                      <a:pt x="21345" y="14430"/>
                    </a:cubicBezTo>
                    <a:lnTo>
                      <a:pt x="23302" y="14430"/>
                    </a:lnTo>
                    <a:cubicBezTo>
                      <a:pt x="23705" y="14430"/>
                      <a:pt x="24034" y="14101"/>
                      <a:pt x="24034" y="13696"/>
                    </a:cubicBezTo>
                    <a:lnTo>
                      <a:pt x="24034" y="10334"/>
                    </a:lnTo>
                    <a:cubicBezTo>
                      <a:pt x="24034" y="9930"/>
                      <a:pt x="23705" y="9602"/>
                      <a:pt x="23302" y="9602"/>
                    </a:cubicBezTo>
                    <a:lnTo>
                      <a:pt x="21343" y="9602"/>
                    </a:lnTo>
                    <a:cubicBezTo>
                      <a:pt x="21121" y="8734"/>
                      <a:pt x="20775" y="7900"/>
                      <a:pt x="20320" y="7128"/>
                    </a:cubicBezTo>
                    <a:lnTo>
                      <a:pt x="21704" y="5744"/>
                    </a:lnTo>
                    <a:cubicBezTo>
                      <a:pt x="21989" y="5457"/>
                      <a:pt x="21989" y="4995"/>
                      <a:pt x="21704" y="4708"/>
                    </a:cubicBezTo>
                    <a:lnTo>
                      <a:pt x="19326" y="2330"/>
                    </a:lnTo>
                    <a:cubicBezTo>
                      <a:pt x="19182" y="2187"/>
                      <a:pt x="18995" y="2115"/>
                      <a:pt x="18808" y="2115"/>
                    </a:cubicBezTo>
                    <a:cubicBezTo>
                      <a:pt x="18620" y="2115"/>
                      <a:pt x="18433" y="2187"/>
                      <a:pt x="18290" y="2330"/>
                    </a:cubicBezTo>
                    <a:lnTo>
                      <a:pt x="16906" y="3714"/>
                    </a:lnTo>
                    <a:cubicBezTo>
                      <a:pt x="16133" y="3259"/>
                      <a:pt x="15300" y="2913"/>
                      <a:pt x="14430" y="2689"/>
                    </a:cubicBezTo>
                    <a:lnTo>
                      <a:pt x="14430" y="732"/>
                    </a:lnTo>
                    <a:cubicBezTo>
                      <a:pt x="14430" y="327"/>
                      <a:pt x="14104" y="0"/>
                      <a:pt x="136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76;p85">
                <a:extLst>
                  <a:ext uri="{FF2B5EF4-FFF2-40B4-BE49-F238E27FC236}">
                    <a16:creationId xmlns:a16="http://schemas.microsoft.com/office/drawing/2014/main" id="{E0C69C9A-9E70-0BD2-12B6-10A2A203E62D}"/>
                  </a:ext>
                </a:extLst>
              </p:cNvPr>
              <p:cNvSpPr/>
              <p:nvPr/>
            </p:nvSpPr>
            <p:spPr>
              <a:xfrm>
                <a:off x="6073050" y="3509700"/>
                <a:ext cx="641725" cy="636800"/>
              </a:xfrm>
              <a:custGeom>
                <a:avLst/>
                <a:gdLst/>
                <a:ahLst/>
                <a:cxnLst/>
                <a:rect l="l" t="t" r="r" b="b"/>
                <a:pathLst>
                  <a:path w="25669" h="25472" extrusionOk="0">
                    <a:moveTo>
                      <a:pt x="12840" y="5002"/>
                    </a:moveTo>
                    <a:cubicBezTo>
                      <a:pt x="13949" y="5002"/>
                      <a:pt x="15075" y="5242"/>
                      <a:pt x="16144" y="5747"/>
                    </a:cubicBezTo>
                    <a:cubicBezTo>
                      <a:pt x="20003" y="7575"/>
                      <a:pt x="21651" y="12185"/>
                      <a:pt x="19822" y="16044"/>
                    </a:cubicBezTo>
                    <a:cubicBezTo>
                      <a:pt x="18501" y="18836"/>
                      <a:pt x="15726" y="20470"/>
                      <a:pt x="12830" y="20470"/>
                    </a:cubicBezTo>
                    <a:cubicBezTo>
                      <a:pt x="11721" y="20470"/>
                      <a:pt x="10595" y="20230"/>
                      <a:pt x="9525" y="19724"/>
                    </a:cubicBezTo>
                    <a:cubicBezTo>
                      <a:pt x="5666" y="17897"/>
                      <a:pt x="4018" y="13286"/>
                      <a:pt x="5845" y="9427"/>
                    </a:cubicBezTo>
                    <a:cubicBezTo>
                      <a:pt x="7167" y="6636"/>
                      <a:pt x="9944" y="5002"/>
                      <a:pt x="12840" y="5002"/>
                    </a:cubicBezTo>
                    <a:close/>
                    <a:moveTo>
                      <a:pt x="10471" y="1"/>
                    </a:moveTo>
                    <a:cubicBezTo>
                      <a:pt x="10383" y="1"/>
                      <a:pt x="10294" y="16"/>
                      <a:pt x="10208" y="47"/>
                    </a:cubicBezTo>
                    <a:lnTo>
                      <a:pt x="6824" y="1256"/>
                    </a:lnTo>
                    <a:cubicBezTo>
                      <a:pt x="6417" y="1401"/>
                      <a:pt x="6206" y="1848"/>
                      <a:pt x="6351" y="2255"/>
                    </a:cubicBezTo>
                    <a:lnTo>
                      <a:pt x="7054" y="4223"/>
                    </a:lnTo>
                    <a:cubicBezTo>
                      <a:pt x="6262" y="4761"/>
                      <a:pt x="5548" y="5408"/>
                      <a:pt x="4934" y="6145"/>
                    </a:cubicBezTo>
                    <a:lnTo>
                      <a:pt x="3045" y="5249"/>
                    </a:lnTo>
                    <a:cubicBezTo>
                      <a:pt x="2937" y="5199"/>
                      <a:pt x="2823" y="5174"/>
                      <a:pt x="2711" y="5174"/>
                    </a:cubicBezTo>
                    <a:cubicBezTo>
                      <a:pt x="2418" y="5174"/>
                      <a:pt x="2137" y="5340"/>
                      <a:pt x="2004" y="5623"/>
                    </a:cubicBezTo>
                    <a:lnTo>
                      <a:pt x="467" y="8868"/>
                    </a:lnTo>
                    <a:cubicBezTo>
                      <a:pt x="282" y="9259"/>
                      <a:pt x="449" y="9725"/>
                      <a:pt x="840" y="9909"/>
                    </a:cubicBezTo>
                    <a:lnTo>
                      <a:pt x="2729" y="10804"/>
                    </a:lnTo>
                    <a:cubicBezTo>
                      <a:pt x="2548" y="11744"/>
                      <a:pt x="2500" y="12707"/>
                      <a:pt x="2587" y="13661"/>
                    </a:cubicBezTo>
                    <a:lnTo>
                      <a:pt x="619" y="14364"/>
                    </a:lnTo>
                    <a:cubicBezTo>
                      <a:pt x="212" y="14510"/>
                      <a:pt x="1" y="14957"/>
                      <a:pt x="145" y="15363"/>
                    </a:cubicBezTo>
                    <a:lnTo>
                      <a:pt x="1354" y="18747"/>
                    </a:lnTo>
                    <a:cubicBezTo>
                      <a:pt x="1467" y="19067"/>
                      <a:pt x="1768" y="19265"/>
                      <a:pt x="2089" y="19265"/>
                    </a:cubicBezTo>
                    <a:cubicBezTo>
                      <a:pt x="2177" y="19265"/>
                      <a:pt x="2266" y="19251"/>
                      <a:pt x="2353" y="19219"/>
                    </a:cubicBezTo>
                    <a:lnTo>
                      <a:pt x="4321" y="18516"/>
                    </a:lnTo>
                    <a:cubicBezTo>
                      <a:pt x="4859" y="19309"/>
                      <a:pt x="5506" y="20023"/>
                      <a:pt x="6243" y="20637"/>
                    </a:cubicBezTo>
                    <a:lnTo>
                      <a:pt x="5347" y="22526"/>
                    </a:lnTo>
                    <a:cubicBezTo>
                      <a:pt x="5163" y="22917"/>
                      <a:pt x="5330" y="23383"/>
                      <a:pt x="5721" y="23567"/>
                    </a:cubicBezTo>
                    <a:lnTo>
                      <a:pt x="8966" y="25104"/>
                    </a:lnTo>
                    <a:cubicBezTo>
                      <a:pt x="9074" y="25155"/>
                      <a:pt x="9188" y="25179"/>
                      <a:pt x="9300" y="25179"/>
                    </a:cubicBezTo>
                    <a:cubicBezTo>
                      <a:pt x="9593" y="25179"/>
                      <a:pt x="9874" y="25014"/>
                      <a:pt x="10007" y="24731"/>
                    </a:cubicBezTo>
                    <a:lnTo>
                      <a:pt x="10902" y="22842"/>
                    </a:lnTo>
                    <a:cubicBezTo>
                      <a:pt x="11540" y="22964"/>
                      <a:pt x="12187" y="23026"/>
                      <a:pt x="12836" y="23026"/>
                    </a:cubicBezTo>
                    <a:cubicBezTo>
                      <a:pt x="13144" y="23026"/>
                      <a:pt x="13452" y="23012"/>
                      <a:pt x="13759" y="22984"/>
                    </a:cubicBezTo>
                    <a:lnTo>
                      <a:pt x="14462" y="24952"/>
                    </a:lnTo>
                    <a:cubicBezTo>
                      <a:pt x="14577" y="25272"/>
                      <a:pt x="14878" y="25471"/>
                      <a:pt x="15200" y="25471"/>
                    </a:cubicBezTo>
                    <a:cubicBezTo>
                      <a:pt x="15286" y="25471"/>
                      <a:pt x="15375" y="25457"/>
                      <a:pt x="15461" y="25426"/>
                    </a:cubicBezTo>
                    <a:lnTo>
                      <a:pt x="18845" y="24217"/>
                    </a:lnTo>
                    <a:cubicBezTo>
                      <a:pt x="19252" y="24071"/>
                      <a:pt x="19463" y="23625"/>
                      <a:pt x="19318" y="23218"/>
                    </a:cubicBezTo>
                    <a:lnTo>
                      <a:pt x="18615" y="21250"/>
                    </a:lnTo>
                    <a:cubicBezTo>
                      <a:pt x="19407" y="20712"/>
                      <a:pt x="20121" y="20065"/>
                      <a:pt x="20735" y="19328"/>
                    </a:cubicBezTo>
                    <a:lnTo>
                      <a:pt x="22624" y="20223"/>
                    </a:lnTo>
                    <a:cubicBezTo>
                      <a:pt x="22732" y="20274"/>
                      <a:pt x="22846" y="20298"/>
                      <a:pt x="22958" y="20298"/>
                    </a:cubicBezTo>
                    <a:cubicBezTo>
                      <a:pt x="23251" y="20298"/>
                      <a:pt x="23532" y="20133"/>
                      <a:pt x="23665" y="19850"/>
                    </a:cubicBezTo>
                    <a:lnTo>
                      <a:pt x="25202" y="16604"/>
                    </a:lnTo>
                    <a:cubicBezTo>
                      <a:pt x="25387" y="16214"/>
                      <a:pt x="25220" y="15748"/>
                      <a:pt x="24829" y="15564"/>
                    </a:cubicBezTo>
                    <a:lnTo>
                      <a:pt x="22940" y="14668"/>
                    </a:lnTo>
                    <a:cubicBezTo>
                      <a:pt x="23121" y="13727"/>
                      <a:pt x="23169" y="12766"/>
                      <a:pt x="23082" y="11812"/>
                    </a:cubicBezTo>
                    <a:lnTo>
                      <a:pt x="25050" y="11107"/>
                    </a:lnTo>
                    <a:cubicBezTo>
                      <a:pt x="25457" y="10963"/>
                      <a:pt x="25668" y="10515"/>
                      <a:pt x="25523" y="10108"/>
                    </a:cubicBezTo>
                    <a:lnTo>
                      <a:pt x="24315" y="6726"/>
                    </a:lnTo>
                    <a:cubicBezTo>
                      <a:pt x="24201" y="6406"/>
                      <a:pt x="23898" y="6207"/>
                      <a:pt x="23577" y="6207"/>
                    </a:cubicBezTo>
                    <a:cubicBezTo>
                      <a:pt x="23491" y="6207"/>
                      <a:pt x="23402" y="6221"/>
                      <a:pt x="23316" y="6252"/>
                    </a:cubicBezTo>
                    <a:lnTo>
                      <a:pt x="21348" y="6956"/>
                    </a:lnTo>
                    <a:cubicBezTo>
                      <a:pt x="20810" y="6162"/>
                      <a:pt x="20163" y="5450"/>
                      <a:pt x="19426" y="4836"/>
                    </a:cubicBezTo>
                    <a:lnTo>
                      <a:pt x="20320" y="2947"/>
                    </a:lnTo>
                    <a:cubicBezTo>
                      <a:pt x="20506" y="2556"/>
                      <a:pt x="20339" y="2090"/>
                      <a:pt x="19948" y="1906"/>
                    </a:cubicBezTo>
                    <a:lnTo>
                      <a:pt x="16703" y="369"/>
                    </a:lnTo>
                    <a:cubicBezTo>
                      <a:pt x="16595" y="318"/>
                      <a:pt x="16481" y="294"/>
                      <a:pt x="16369" y="294"/>
                    </a:cubicBezTo>
                    <a:cubicBezTo>
                      <a:pt x="16076" y="294"/>
                      <a:pt x="15795" y="459"/>
                      <a:pt x="15662" y="742"/>
                    </a:cubicBezTo>
                    <a:lnTo>
                      <a:pt x="14767" y="2631"/>
                    </a:lnTo>
                    <a:cubicBezTo>
                      <a:pt x="14130" y="2508"/>
                      <a:pt x="13485" y="2447"/>
                      <a:pt x="12839" y="2447"/>
                    </a:cubicBezTo>
                    <a:cubicBezTo>
                      <a:pt x="12529" y="2447"/>
                      <a:pt x="12219" y="2461"/>
                      <a:pt x="11910" y="2489"/>
                    </a:cubicBezTo>
                    <a:lnTo>
                      <a:pt x="11207" y="521"/>
                    </a:lnTo>
                    <a:cubicBezTo>
                      <a:pt x="11092" y="200"/>
                      <a:pt x="10791" y="1"/>
                      <a:pt x="1047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77;p85">
                <a:extLst>
                  <a:ext uri="{FF2B5EF4-FFF2-40B4-BE49-F238E27FC236}">
                    <a16:creationId xmlns:a16="http://schemas.microsoft.com/office/drawing/2014/main" id="{6117FFA1-9C71-37E9-502F-A51AE4A9F5FC}"/>
                  </a:ext>
                </a:extLst>
              </p:cNvPr>
              <p:cNvSpPr/>
              <p:nvPr/>
            </p:nvSpPr>
            <p:spPr>
              <a:xfrm>
                <a:off x="6124575" y="2917775"/>
                <a:ext cx="572575" cy="572525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78;p85">
                <a:extLst>
                  <a:ext uri="{FF2B5EF4-FFF2-40B4-BE49-F238E27FC236}">
                    <a16:creationId xmlns:a16="http://schemas.microsoft.com/office/drawing/2014/main" id="{F79DF61F-0A0A-A5E0-51B8-F1F2141D1C34}"/>
                  </a:ext>
                </a:extLst>
              </p:cNvPr>
              <p:cNvSpPr/>
              <p:nvPr/>
            </p:nvSpPr>
            <p:spPr>
              <a:xfrm>
                <a:off x="6459975" y="2867300"/>
                <a:ext cx="10130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79;p85">
                <a:extLst>
                  <a:ext uri="{FF2B5EF4-FFF2-40B4-BE49-F238E27FC236}">
                    <a16:creationId xmlns:a16="http://schemas.microsoft.com/office/drawing/2014/main" id="{5CA593CB-A686-C7AE-0029-EBEFF2093270}"/>
                  </a:ext>
                </a:extLst>
              </p:cNvPr>
              <p:cNvSpPr/>
              <p:nvPr/>
            </p:nvSpPr>
            <p:spPr>
              <a:xfrm>
                <a:off x="6389025" y="2860025"/>
                <a:ext cx="63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80;p85">
                <a:extLst>
                  <a:ext uri="{FF2B5EF4-FFF2-40B4-BE49-F238E27FC236}">
                    <a16:creationId xmlns:a16="http://schemas.microsoft.com/office/drawing/2014/main" id="{422B1017-8BF3-28EA-13F2-0C4A52588E9E}"/>
                  </a:ext>
                </a:extLst>
              </p:cNvPr>
              <p:cNvSpPr/>
              <p:nvPr/>
            </p:nvSpPr>
            <p:spPr>
              <a:xfrm>
                <a:off x="6279750" y="2879875"/>
                <a:ext cx="396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81;p85">
                <a:extLst>
                  <a:ext uri="{FF2B5EF4-FFF2-40B4-BE49-F238E27FC236}">
                    <a16:creationId xmlns:a16="http://schemas.microsoft.com/office/drawing/2014/main" id="{E14E9A01-7282-C4EC-0C84-38B565B7C39D}"/>
                  </a:ext>
                </a:extLst>
              </p:cNvPr>
              <p:cNvSpPr/>
              <p:nvPr/>
            </p:nvSpPr>
            <p:spPr>
              <a:xfrm>
                <a:off x="6325825" y="2862750"/>
                <a:ext cx="544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82;p85">
                <a:extLst>
                  <a:ext uri="{FF2B5EF4-FFF2-40B4-BE49-F238E27FC236}">
                    <a16:creationId xmlns:a16="http://schemas.microsoft.com/office/drawing/2014/main" id="{734B199D-C44A-47A1-224C-A328548BF49E}"/>
                  </a:ext>
                </a:extLst>
              </p:cNvPr>
              <p:cNvSpPr/>
              <p:nvPr/>
            </p:nvSpPr>
            <p:spPr>
              <a:xfrm>
                <a:off x="7023725" y="3061400"/>
                <a:ext cx="1013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83;p85">
                <a:extLst>
                  <a:ext uri="{FF2B5EF4-FFF2-40B4-BE49-F238E27FC236}">
                    <a16:creationId xmlns:a16="http://schemas.microsoft.com/office/drawing/2014/main" id="{F2481AB8-06EE-000F-D9EF-BE418323A2E3}"/>
                  </a:ext>
                </a:extLst>
              </p:cNvPr>
              <p:cNvSpPr/>
              <p:nvPr/>
            </p:nvSpPr>
            <p:spPr>
              <a:xfrm>
                <a:off x="6952750" y="3054150"/>
                <a:ext cx="63100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84;p85">
                <a:extLst>
                  <a:ext uri="{FF2B5EF4-FFF2-40B4-BE49-F238E27FC236}">
                    <a16:creationId xmlns:a16="http://schemas.microsoft.com/office/drawing/2014/main" id="{7F60DA4C-52B6-3081-D9EB-6893033E75FD}"/>
                  </a:ext>
                </a:extLst>
              </p:cNvPr>
              <p:cNvSpPr/>
              <p:nvPr/>
            </p:nvSpPr>
            <p:spPr>
              <a:xfrm>
                <a:off x="6843450" y="3073975"/>
                <a:ext cx="396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85;p85">
                <a:extLst>
                  <a:ext uri="{FF2B5EF4-FFF2-40B4-BE49-F238E27FC236}">
                    <a16:creationId xmlns:a16="http://schemas.microsoft.com/office/drawing/2014/main" id="{C84E090E-224D-CF98-D4A3-D442B62572DC}"/>
                  </a:ext>
                </a:extLst>
              </p:cNvPr>
              <p:cNvSpPr/>
              <p:nvPr/>
            </p:nvSpPr>
            <p:spPr>
              <a:xfrm>
                <a:off x="6889575" y="3056825"/>
                <a:ext cx="544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086;p85">
                <a:extLst>
                  <a:ext uri="{FF2B5EF4-FFF2-40B4-BE49-F238E27FC236}">
                    <a16:creationId xmlns:a16="http://schemas.microsoft.com/office/drawing/2014/main" id="{CE1E3A79-B457-0F3B-B1A7-135FC8A5C351}"/>
                  </a:ext>
                </a:extLst>
              </p:cNvPr>
              <p:cNvSpPr/>
              <p:nvPr/>
            </p:nvSpPr>
            <p:spPr>
              <a:xfrm>
                <a:off x="6245350" y="4177200"/>
                <a:ext cx="1012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087;p85">
                <a:extLst>
                  <a:ext uri="{FF2B5EF4-FFF2-40B4-BE49-F238E27FC236}">
                    <a16:creationId xmlns:a16="http://schemas.microsoft.com/office/drawing/2014/main" id="{D6EE6EEE-042F-1C3E-1002-D12502BA2951}"/>
                  </a:ext>
                </a:extLst>
              </p:cNvPr>
              <p:cNvSpPr/>
              <p:nvPr/>
            </p:nvSpPr>
            <p:spPr>
              <a:xfrm>
                <a:off x="6354525" y="4219275"/>
                <a:ext cx="630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088;p85">
                <a:extLst>
                  <a:ext uri="{FF2B5EF4-FFF2-40B4-BE49-F238E27FC236}">
                    <a16:creationId xmlns:a16="http://schemas.microsoft.com/office/drawing/2014/main" id="{7B0D669E-600E-8E9C-E808-3033DD07E5A7}"/>
                  </a:ext>
                </a:extLst>
              </p:cNvPr>
              <p:cNvSpPr/>
              <p:nvPr/>
            </p:nvSpPr>
            <p:spPr>
              <a:xfrm>
                <a:off x="6487275" y="4189125"/>
                <a:ext cx="396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089;p85">
                <a:extLst>
                  <a:ext uri="{FF2B5EF4-FFF2-40B4-BE49-F238E27FC236}">
                    <a16:creationId xmlns:a16="http://schemas.microsoft.com/office/drawing/2014/main" id="{1E082168-DEBA-F360-85D0-4DD1D4E00557}"/>
                  </a:ext>
                </a:extLst>
              </p:cNvPr>
              <p:cNvSpPr/>
              <p:nvPr/>
            </p:nvSpPr>
            <p:spPr>
              <a:xfrm>
                <a:off x="6426350" y="4209850"/>
                <a:ext cx="5447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090;p85">
                <a:extLst>
                  <a:ext uri="{FF2B5EF4-FFF2-40B4-BE49-F238E27FC236}">
                    <a16:creationId xmlns:a16="http://schemas.microsoft.com/office/drawing/2014/main" id="{8198B5AA-B5A6-F9EC-64E9-2E887AF5EB61}"/>
                  </a:ext>
                </a:extLst>
              </p:cNvPr>
              <p:cNvSpPr/>
              <p:nvPr/>
            </p:nvSpPr>
            <p:spPr>
              <a:xfrm>
                <a:off x="5992275" y="3674825"/>
                <a:ext cx="5125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091;p85">
                <a:extLst>
                  <a:ext uri="{FF2B5EF4-FFF2-40B4-BE49-F238E27FC236}">
                    <a16:creationId xmlns:a16="http://schemas.microsoft.com/office/drawing/2014/main" id="{D93142D8-629E-B5D1-4EBB-0F0F93C3C5B8}"/>
                  </a:ext>
                </a:extLst>
              </p:cNvPr>
              <p:cNvSpPr/>
              <p:nvPr/>
            </p:nvSpPr>
            <p:spPr>
              <a:xfrm>
                <a:off x="5985650" y="3783750"/>
                <a:ext cx="16125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092;p85">
                <a:extLst>
                  <a:ext uri="{FF2B5EF4-FFF2-40B4-BE49-F238E27FC236}">
                    <a16:creationId xmlns:a16="http://schemas.microsoft.com/office/drawing/2014/main" id="{BA09A731-F8B0-C692-0838-B9F6D4602077}"/>
                  </a:ext>
                </a:extLst>
              </p:cNvPr>
              <p:cNvSpPr/>
              <p:nvPr/>
            </p:nvSpPr>
            <p:spPr>
              <a:xfrm>
                <a:off x="6004725" y="3916700"/>
                <a:ext cx="2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093;p85">
                <a:extLst>
                  <a:ext uri="{FF2B5EF4-FFF2-40B4-BE49-F238E27FC236}">
                    <a16:creationId xmlns:a16="http://schemas.microsoft.com/office/drawing/2014/main" id="{6E4A003D-5025-C391-9829-60C37EB8A04C}"/>
                  </a:ext>
                </a:extLst>
              </p:cNvPr>
              <p:cNvSpPr/>
              <p:nvPr/>
            </p:nvSpPr>
            <p:spPr>
              <a:xfrm>
                <a:off x="5987900" y="3855450"/>
                <a:ext cx="236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094;p85">
                <a:extLst>
                  <a:ext uri="{FF2B5EF4-FFF2-40B4-BE49-F238E27FC236}">
                    <a16:creationId xmlns:a16="http://schemas.microsoft.com/office/drawing/2014/main" id="{909FBB33-BA97-9B77-DB3D-445E936C6CBF}"/>
                  </a:ext>
                </a:extLst>
              </p:cNvPr>
              <p:cNvSpPr/>
              <p:nvPr/>
            </p:nvSpPr>
            <p:spPr>
              <a:xfrm>
                <a:off x="6071975" y="3300325"/>
                <a:ext cx="5247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4099" extrusionOk="0">
                    <a:moveTo>
                      <a:pt x="412" y="1"/>
                    </a:moveTo>
                    <a:cubicBezTo>
                      <a:pt x="358" y="1"/>
                      <a:pt x="305" y="37"/>
                      <a:pt x="292" y="98"/>
                    </a:cubicBezTo>
                    <a:lnTo>
                      <a:pt x="18" y="1357"/>
                    </a:lnTo>
                    <a:cubicBezTo>
                      <a:pt x="1" y="1436"/>
                      <a:pt x="62" y="1506"/>
                      <a:pt x="139" y="1506"/>
                    </a:cubicBezTo>
                    <a:cubicBezTo>
                      <a:pt x="149" y="1506"/>
                      <a:pt x="158" y="1505"/>
                      <a:pt x="169" y="1502"/>
                    </a:cubicBezTo>
                    <a:lnTo>
                      <a:pt x="503" y="1416"/>
                    </a:lnTo>
                    <a:cubicBezTo>
                      <a:pt x="745" y="2317"/>
                      <a:pt x="1113" y="3181"/>
                      <a:pt x="1597" y="3981"/>
                    </a:cubicBezTo>
                    <a:cubicBezTo>
                      <a:pt x="1644" y="4057"/>
                      <a:pt x="1725" y="4099"/>
                      <a:pt x="1809" y="4099"/>
                    </a:cubicBezTo>
                    <a:cubicBezTo>
                      <a:pt x="1856" y="4099"/>
                      <a:pt x="1903" y="4086"/>
                      <a:pt x="1946" y="4058"/>
                    </a:cubicBezTo>
                    <a:cubicBezTo>
                      <a:pt x="2063" y="3980"/>
                      <a:pt x="2098" y="3823"/>
                      <a:pt x="2024" y="3703"/>
                    </a:cubicBezTo>
                    <a:cubicBezTo>
                      <a:pt x="1571" y="2950"/>
                      <a:pt x="1225" y="2138"/>
                      <a:pt x="998" y="1291"/>
                    </a:cubicBezTo>
                    <a:lnTo>
                      <a:pt x="1283" y="1217"/>
                    </a:lnTo>
                    <a:cubicBezTo>
                      <a:pt x="1373" y="1195"/>
                      <a:pt x="1406" y="1086"/>
                      <a:pt x="1347" y="1017"/>
                    </a:cubicBezTo>
                    <a:lnTo>
                      <a:pt x="505" y="44"/>
                    </a:lnTo>
                    <a:cubicBezTo>
                      <a:pt x="479" y="14"/>
                      <a:pt x="445" y="1"/>
                      <a:pt x="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095;p85">
                <a:extLst>
                  <a:ext uri="{FF2B5EF4-FFF2-40B4-BE49-F238E27FC236}">
                    <a16:creationId xmlns:a16="http://schemas.microsoft.com/office/drawing/2014/main" id="{96E330B3-BF56-E8F8-6E2E-57DB8C11C1C2}"/>
                  </a:ext>
                </a:extLst>
              </p:cNvPr>
              <p:cNvSpPr/>
              <p:nvPr/>
            </p:nvSpPr>
            <p:spPr>
              <a:xfrm>
                <a:off x="6122225" y="3408475"/>
                <a:ext cx="4772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1982" extrusionOk="0">
                    <a:moveTo>
                      <a:pt x="291" y="0"/>
                    </a:moveTo>
                    <a:cubicBezTo>
                      <a:pt x="243" y="0"/>
                      <a:pt x="195" y="14"/>
                      <a:pt x="152" y="41"/>
                    </a:cubicBezTo>
                    <a:cubicBezTo>
                      <a:pt x="30" y="121"/>
                      <a:pt x="0" y="285"/>
                      <a:pt x="85" y="403"/>
                    </a:cubicBezTo>
                    <a:cubicBezTo>
                      <a:pt x="380" y="810"/>
                      <a:pt x="706" y="1193"/>
                      <a:pt x="1062" y="1548"/>
                    </a:cubicBezTo>
                    <a:cubicBezTo>
                      <a:pt x="1190" y="1678"/>
                      <a:pt x="1323" y="1801"/>
                      <a:pt x="1459" y="1921"/>
                    </a:cubicBezTo>
                    <a:cubicBezTo>
                      <a:pt x="1507" y="1962"/>
                      <a:pt x="1566" y="1981"/>
                      <a:pt x="1624" y="1981"/>
                    </a:cubicBezTo>
                    <a:cubicBezTo>
                      <a:pt x="1695" y="1981"/>
                      <a:pt x="1766" y="1952"/>
                      <a:pt x="1816" y="1894"/>
                    </a:cubicBezTo>
                    <a:cubicBezTo>
                      <a:pt x="1909" y="1788"/>
                      <a:pt x="1898" y="1628"/>
                      <a:pt x="1794" y="1535"/>
                    </a:cubicBezTo>
                    <a:cubicBezTo>
                      <a:pt x="1665" y="1423"/>
                      <a:pt x="1542" y="1308"/>
                      <a:pt x="1422" y="1188"/>
                    </a:cubicBezTo>
                    <a:cubicBezTo>
                      <a:pt x="1087" y="851"/>
                      <a:pt x="778" y="490"/>
                      <a:pt x="500" y="107"/>
                    </a:cubicBezTo>
                    <a:cubicBezTo>
                      <a:pt x="449" y="38"/>
                      <a:pt x="371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096;p85">
                <a:extLst>
                  <a:ext uri="{FF2B5EF4-FFF2-40B4-BE49-F238E27FC236}">
                    <a16:creationId xmlns:a16="http://schemas.microsoft.com/office/drawing/2014/main" id="{01C7999A-1F16-BAEB-6FF7-4E9BC13F8531}"/>
                  </a:ext>
                </a:extLst>
              </p:cNvPr>
              <p:cNvSpPr/>
              <p:nvPr/>
            </p:nvSpPr>
            <p:spPr>
              <a:xfrm>
                <a:off x="6228150" y="3490275"/>
                <a:ext cx="420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861" extrusionOk="0">
                    <a:moveTo>
                      <a:pt x="311" y="0"/>
                    </a:moveTo>
                    <a:cubicBezTo>
                      <a:pt x="211" y="0"/>
                      <a:pt x="116" y="56"/>
                      <a:pt x="69" y="151"/>
                    </a:cubicBezTo>
                    <a:lnTo>
                      <a:pt x="53" y="185"/>
                    </a:lnTo>
                    <a:cubicBezTo>
                      <a:pt x="0" y="292"/>
                      <a:pt x="48" y="423"/>
                      <a:pt x="160" y="468"/>
                    </a:cubicBezTo>
                    <a:cubicBezTo>
                      <a:pt x="533" y="619"/>
                      <a:pt x="916" y="747"/>
                      <a:pt x="1307" y="851"/>
                    </a:cubicBezTo>
                    <a:cubicBezTo>
                      <a:pt x="1331" y="857"/>
                      <a:pt x="1355" y="861"/>
                      <a:pt x="1379" y="861"/>
                    </a:cubicBezTo>
                    <a:cubicBezTo>
                      <a:pt x="1480" y="861"/>
                      <a:pt x="1576" y="806"/>
                      <a:pt x="1618" y="713"/>
                    </a:cubicBezTo>
                    <a:cubicBezTo>
                      <a:pt x="1682" y="569"/>
                      <a:pt x="1602" y="403"/>
                      <a:pt x="1451" y="363"/>
                    </a:cubicBezTo>
                    <a:cubicBezTo>
                      <a:pt x="1097" y="268"/>
                      <a:pt x="751" y="154"/>
                      <a:pt x="412" y="20"/>
                    </a:cubicBezTo>
                    <a:cubicBezTo>
                      <a:pt x="379" y="7"/>
                      <a:pt x="345" y="0"/>
                      <a:pt x="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097;p85">
                <a:extLst>
                  <a:ext uri="{FF2B5EF4-FFF2-40B4-BE49-F238E27FC236}">
                    <a16:creationId xmlns:a16="http://schemas.microsoft.com/office/drawing/2014/main" id="{8F35E22D-BB59-84E1-2E15-56F1405DEE58}"/>
                  </a:ext>
                </a:extLst>
              </p:cNvPr>
              <p:cNvSpPr/>
              <p:nvPr/>
            </p:nvSpPr>
            <p:spPr>
              <a:xfrm>
                <a:off x="6172850" y="3459275"/>
                <a:ext cx="499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1383" extrusionOk="0">
                    <a:moveTo>
                      <a:pt x="289" y="1"/>
                    </a:moveTo>
                    <a:cubicBezTo>
                      <a:pt x="212" y="1"/>
                      <a:pt x="136" y="36"/>
                      <a:pt x="86" y="102"/>
                    </a:cubicBezTo>
                    <a:cubicBezTo>
                      <a:pt x="1" y="214"/>
                      <a:pt x="23" y="374"/>
                      <a:pt x="135" y="459"/>
                    </a:cubicBezTo>
                    <a:cubicBezTo>
                      <a:pt x="595" y="800"/>
                      <a:pt x="1082" y="1100"/>
                      <a:pt x="1592" y="1356"/>
                    </a:cubicBezTo>
                    <a:cubicBezTo>
                      <a:pt x="1629" y="1374"/>
                      <a:pt x="1667" y="1382"/>
                      <a:pt x="1705" y="1382"/>
                    </a:cubicBezTo>
                    <a:cubicBezTo>
                      <a:pt x="1799" y="1382"/>
                      <a:pt x="1891" y="1329"/>
                      <a:pt x="1935" y="1239"/>
                    </a:cubicBezTo>
                    <a:cubicBezTo>
                      <a:pt x="1996" y="1113"/>
                      <a:pt x="1943" y="960"/>
                      <a:pt x="1817" y="898"/>
                    </a:cubicBezTo>
                    <a:cubicBezTo>
                      <a:pt x="1336" y="656"/>
                      <a:pt x="875" y="373"/>
                      <a:pt x="443" y="52"/>
                    </a:cubicBezTo>
                    <a:cubicBezTo>
                      <a:pt x="397" y="18"/>
                      <a:pt x="343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098;p85">
                <a:extLst>
                  <a:ext uri="{FF2B5EF4-FFF2-40B4-BE49-F238E27FC236}">
                    <a16:creationId xmlns:a16="http://schemas.microsoft.com/office/drawing/2014/main" id="{271066D9-5EE1-C53E-694F-ADD6B6020369}"/>
                  </a:ext>
                </a:extLst>
              </p:cNvPr>
              <p:cNvSpPr/>
              <p:nvPr/>
            </p:nvSpPr>
            <p:spPr>
              <a:xfrm>
                <a:off x="7323825" y="3495225"/>
                <a:ext cx="5125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099;p85">
                <a:extLst>
                  <a:ext uri="{FF2B5EF4-FFF2-40B4-BE49-F238E27FC236}">
                    <a16:creationId xmlns:a16="http://schemas.microsoft.com/office/drawing/2014/main" id="{09F05FE6-BE66-730B-E323-2B53664BADDF}"/>
                  </a:ext>
                </a:extLst>
              </p:cNvPr>
              <p:cNvSpPr/>
              <p:nvPr/>
            </p:nvSpPr>
            <p:spPr>
              <a:xfrm>
                <a:off x="7365575" y="3423925"/>
                <a:ext cx="16150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100;p85">
                <a:extLst>
                  <a:ext uri="{FF2B5EF4-FFF2-40B4-BE49-F238E27FC236}">
                    <a16:creationId xmlns:a16="http://schemas.microsoft.com/office/drawing/2014/main" id="{CB8116B5-A93D-B9C0-13DF-4F04E7F1A178}"/>
                  </a:ext>
                </a:extLst>
              </p:cNvPr>
              <p:cNvSpPr/>
              <p:nvPr/>
            </p:nvSpPr>
            <p:spPr>
              <a:xfrm>
                <a:off x="7334775" y="3315150"/>
                <a:ext cx="278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101;p85">
                <a:extLst>
                  <a:ext uri="{FF2B5EF4-FFF2-40B4-BE49-F238E27FC236}">
                    <a16:creationId xmlns:a16="http://schemas.microsoft.com/office/drawing/2014/main" id="{008CFB57-E716-BF81-8FE3-745BB8CECDA8}"/>
                  </a:ext>
                </a:extLst>
              </p:cNvPr>
              <p:cNvSpPr/>
              <p:nvPr/>
            </p:nvSpPr>
            <p:spPr>
              <a:xfrm>
                <a:off x="7355800" y="3361300"/>
                <a:ext cx="2365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102;p85">
                <a:extLst>
                  <a:ext uri="{FF2B5EF4-FFF2-40B4-BE49-F238E27FC236}">
                    <a16:creationId xmlns:a16="http://schemas.microsoft.com/office/drawing/2014/main" id="{D2EE57CC-FD88-130A-4DA9-2804639F7E7D}"/>
                  </a:ext>
                </a:extLst>
              </p:cNvPr>
              <p:cNvSpPr/>
              <p:nvPr/>
            </p:nvSpPr>
            <p:spPr>
              <a:xfrm>
                <a:off x="7093025" y="4348600"/>
                <a:ext cx="1042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103;p85">
                <a:extLst>
                  <a:ext uri="{FF2B5EF4-FFF2-40B4-BE49-F238E27FC236}">
                    <a16:creationId xmlns:a16="http://schemas.microsoft.com/office/drawing/2014/main" id="{CA62E163-9ABF-75FC-AFCF-F3B98BEB3BAD}"/>
                  </a:ext>
                </a:extLst>
              </p:cNvPr>
              <p:cNvSpPr/>
              <p:nvPr/>
            </p:nvSpPr>
            <p:spPr>
              <a:xfrm>
                <a:off x="7201150" y="4302925"/>
                <a:ext cx="511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104;p85">
                <a:extLst>
                  <a:ext uri="{FF2B5EF4-FFF2-40B4-BE49-F238E27FC236}">
                    <a16:creationId xmlns:a16="http://schemas.microsoft.com/office/drawing/2014/main" id="{BD0902E7-9978-13B4-8934-0D52EE659B02}"/>
                  </a:ext>
                </a:extLst>
              </p:cNvPr>
              <p:cNvSpPr/>
              <p:nvPr/>
            </p:nvSpPr>
            <p:spPr>
              <a:xfrm>
                <a:off x="7282950" y="4203000"/>
                <a:ext cx="2295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105;p85">
                <a:extLst>
                  <a:ext uri="{FF2B5EF4-FFF2-40B4-BE49-F238E27FC236}">
                    <a16:creationId xmlns:a16="http://schemas.microsoft.com/office/drawing/2014/main" id="{D3FF1474-71EA-6392-7A12-10527D514D70}"/>
                  </a:ext>
                </a:extLst>
              </p:cNvPr>
              <p:cNvSpPr/>
              <p:nvPr/>
            </p:nvSpPr>
            <p:spPr>
              <a:xfrm>
                <a:off x="7252000" y="4250300"/>
                <a:ext cx="36300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1717;p66">
              <a:extLst>
                <a:ext uri="{FF2B5EF4-FFF2-40B4-BE49-F238E27FC236}">
                  <a16:creationId xmlns:a16="http://schemas.microsoft.com/office/drawing/2014/main" id="{280DB140-FC65-C47C-3915-BE8FDC06D136}"/>
                </a:ext>
              </a:extLst>
            </p:cNvPr>
            <p:cNvSpPr txBox="1">
              <a:spLocks/>
            </p:cNvSpPr>
            <p:nvPr/>
          </p:nvSpPr>
          <p:spPr>
            <a:xfrm>
              <a:off x="3261587" y="1625029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05</a:t>
              </a:r>
            </a:p>
          </p:txBody>
        </p:sp>
        <p:sp>
          <p:nvSpPr>
            <p:cNvPr id="52" name="Google Shape;1717;p66">
              <a:extLst>
                <a:ext uri="{FF2B5EF4-FFF2-40B4-BE49-F238E27FC236}">
                  <a16:creationId xmlns:a16="http://schemas.microsoft.com/office/drawing/2014/main" id="{EB16D381-98FD-8BA7-F92D-11F790B846FF}"/>
                </a:ext>
              </a:extLst>
            </p:cNvPr>
            <p:cNvSpPr txBox="1">
              <a:spLocks/>
            </p:cNvSpPr>
            <p:nvPr/>
          </p:nvSpPr>
          <p:spPr>
            <a:xfrm>
              <a:off x="4630708" y="2209056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06</a:t>
              </a:r>
            </a:p>
          </p:txBody>
        </p:sp>
        <p:sp>
          <p:nvSpPr>
            <p:cNvPr id="53" name="Google Shape;1717;p66">
              <a:extLst>
                <a:ext uri="{FF2B5EF4-FFF2-40B4-BE49-F238E27FC236}">
                  <a16:creationId xmlns:a16="http://schemas.microsoft.com/office/drawing/2014/main" id="{8C90A066-59AA-D717-5515-DBE851095FC3}"/>
                </a:ext>
              </a:extLst>
            </p:cNvPr>
            <p:cNvSpPr txBox="1">
              <a:spLocks/>
            </p:cNvSpPr>
            <p:nvPr/>
          </p:nvSpPr>
          <p:spPr>
            <a:xfrm>
              <a:off x="3246481" y="3106610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07</a:t>
              </a:r>
            </a:p>
          </p:txBody>
        </p:sp>
        <p:sp>
          <p:nvSpPr>
            <p:cNvPr id="54" name="Google Shape;1717;p66">
              <a:extLst>
                <a:ext uri="{FF2B5EF4-FFF2-40B4-BE49-F238E27FC236}">
                  <a16:creationId xmlns:a16="http://schemas.microsoft.com/office/drawing/2014/main" id="{3A63A3F3-261B-6D0A-1DD0-2F41443D1522}"/>
                </a:ext>
              </a:extLst>
            </p:cNvPr>
            <p:cNvSpPr txBox="1">
              <a:spLocks/>
            </p:cNvSpPr>
            <p:nvPr/>
          </p:nvSpPr>
          <p:spPr>
            <a:xfrm>
              <a:off x="4662500" y="3711428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08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6350945-EE83-1A5D-74A9-1FEBCC45A681}"/>
              </a:ext>
            </a:extLst>
          </p:cNvPr>
          <p:cNvSpPr txBox="1"/>
          <p:nvPr/>
        </p:nvSpPr>
        <p:spPr>
          <a:xfrm>
            <a:off x="358132" y="1293821"/>
            <a:ext cx="265967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 models in the Flask project.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53376A-5C50-A24D-56C0-38DD2B7B69EC}"/>
              </a:ext>
            </a:extLst>
          </p:cNvPr>
          <p:cNvSpPr txBox="1"/>
          <p:nvPr/>
        </p:nvSpPr>
        <p:spPr>
          <a:xfrm>
            <a:off x="6157268" y="1806440"/>
            <a:ext cx="2489184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function (route) in the backend to receive data from the extension.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50E0A6-5E05-3C34-B9BA-1DBA1EAC01AB}"/>
              </a:ext>
            </a:extLst>
          </p:cNvPr>
          <p:cNvSpPr txBox="1"/>
          <p:nvPr/>
        </p:nvSpPr>
        <p:spPr>
          <a:xfrm>
            <a:off x="537070" y="3990745"/>
            <a:ext cx="241799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preprocessing steps to the received data.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4D9A8C-3B9C-B0BA-8141-BB01C4963B40}"/>
              </a:ext>
            </a:extLst>
          </p:cNvPr>
          <p:cNvSpPr txBox="1"/>
          <p:nvPr/>
        </p:nvSpPr>
        <p:spPr>
          <a:xfrm>
            <a:off x="6022621" y="3786311"/>
            <a:ext cx="279908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predictions from the loaded models.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EEF9B-46D4-E07D-6DE0-E8DB34734147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23637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5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/>
      <p:bldP spid="58" grpId="0"/>
      <p:bldP spid="60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3"/>
          <p:cNvSpPr txBox="1">
            <a:spLocks noGrp="1"/>
          </p:cNvSpPr>
          <p:nvPr>
            <p:ph type="title"/>
          </p:nvPr>
        </p:nvSpPr>
        <p:spPr>
          <a:xfrm>
            <a:off x="713225" y="1656000"/>
            <a:ext cx="38193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34" name="Google Shape;534;p43"/>
          <p:cNvSpPr txBox="1">
            <a:spLocks noGrp="1"/>
          </p:cNvSpPr>
          <p:nvPr>
            <p:ph type="title" idx="2"/>
          </p:nvPr>
        </p:nvSpPr>
        <p:spPr>
          <a:xfrm>
            <a:off x="713225" y="1006488"/>
            <a:ext cx="9780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36" name="Google Shape;536;p43"/>
          <p:cNvGrpSpPr/>
          <p:nvPr/>
        </p:nvGrpSpPr>
        <p:grpSpPr>
          <a:xfrm>
            <a:off x="3620161" y="-305020"/>
            <a:ext cx="7743239" cy="7911027"/>
            <a:chOff x="3620161" y="-305020"/>
            <a:chExt cx="7743239" cy="7911027"/>
          </a:xfrm>
        </p:grpSpPr>
        <p:sp>
          <p:nvSpPr>
            <p:cNvPr id="537" name="Google Shape;537;p43"/>
            <p:cNvSpPr/>
            <p:nvPr/>
          </p:nvSpPr>
          <p:spPr>
            <a:xfrm rot="-3023359" flipH="1">
              <a:off x="4396382" y="1186699"/>
              <a:ext cx="6190798" cy="4927588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43"/>
            <p:cNvGrpSpPr/>
            <p:nvPr/>
          </p:nvGrpSpPr>
          <p:grpSpPr>
            <a:xfrm>
              <a:off x="4697875" y="1496754"/>
              <a:ext cx="4229475" cy="3205617"/>
              <a:chOff x="4697875" y="1496754"/>
              <a:chExt cx="4229475" cy="3205617"/>
            </a:xfrm>
          </p:grpSpPr>
          <p:grpSp>
            <p:nvGrpSpPr>
              <p:cNvPr id="539" name="Google Shape;539;p43"/>
              <p:cNvGrpSpPr/>
              <p:nvPr/>
            </p:nvGrpSpPr>
            <p:grpSpPr>
              <a:xfrm>
                <a:off x="4697875" y="3725675"/>
                <a:ext cx="4229475" cy="976695"/>
                <a:chOff x="4697875" y="3725675"/>
                <a:chExt cx="4229475" cy="976695"/>
              </a:xfrm>
            </p:grpSpPr>
            <p:sp>
              <p:nvSpPr>
                <p:cNvPr id="540" name="Google Shape;540;p43"/>
                <p:cNvSpPr/>
                <p:nvPr/>
              </p:nvSpPr>
              <p:spPr>
                <a:xfrm>
                  <a:off x="4697875" y="3725675"/>
                  <a:ext cx="4224900" cy="972300"/>
                </a:xfrm>
                <a:prstGeom prst="parallelogram">
                  <a:avLst>
                    <a:gd name="adj" fmla="val 37979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541" name="Google Shape;541;p43"/>
                <p:cNvSpPr/>
                <p:nvPr/>
              </p:nvSpPr>
              <p:spPr>
                <a:xfrm>
                  <a:off x="4702325" y="3730100"/>
                  <a:ext cx="4225025" cy="97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01" h="39786" extrusionOk="0">
                      <a:moveTo>
                        <a:pt x="0" y="39786"/>
                      </a:moveTo>
                      <a:lnTo>
                        <a:pt x="154305" y="39786"/>
                      </a:lnTo>
                      <a:lnTo>
                        <a:pt x="169001" y="0"/>
                      </a:lnTo>
                      <a:lnTo>
                        <a:pt x="14516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42" name="Google Shape;542;p43"/>
              <p:cNvGrpSpPr/>
              <p:nvPr/>
            </p:nvGrpSpPr>
            <p:grpSpPr>
              <a:xfrm>
                <a:off x="5330713" y="1496754"/>
                <a:ext cx="3100053" cy="3107249"/>
                <a:chOff x="5330713" y="1496754"/>
                <a:chExt cx="3100053" cy="3107249"/>
              </a:xfrm>
            </p:grpSpPr>
            <p:sp>
              <p:nvSpPr>
                <p:cNvPr id="543" name="Google Shape;543;p43"/>
                <p:cNvSpPr/>
                <p:nvPr/>
              </p:nvSpPr>
              <p:spPr>
                <a:xfrm>
                  <a:off x="7741315" y="1619849"/>
                  <a:ext cx="109627" cy="127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16" h="96891" extrusionOk="0">
                      <a:moveTo>
                        <a:pt x="3853" y="96891"/>
                      </a:moveTo>
                      <a:lnTo>
                        <a:pt x="0" y="96410"/>
                      </a:lnTo>
                      <a:cubicBezTo>
                        <a:pt x="482" y="92557"/>
                        <a:pt x="16374" y="3943"/>
                        <a:pt x="49123" y="90"/>
                      </a:cubicBezTo>
                      <a:cubicBezTo>
                        <a:pt x="54421" y="-391"/>
                        <a:pt x="58755" y="1053"/>
                        <a:pt x="63090" y="4425"/>
                      </a:cubicBezTo>
                      <a:cubicBezTo>
                        <a:pt x="82835" y="22244"/>
                        <a:pt x="83316" y="86296"/>
                        <a:pt x="83316" y="89186"/>
                      </a:cubicBezTo>
                      <a:lnTo>
                        <a:pt x="78982" y="89186"/>
                      </a:lnTo>
                      <a:cubicBezTo>
                        <a:pt x="78982" y="88704"/>
                        <a:pt x="78982" y="24170"/>
                        <a:pt x="60200" y="7796"/>
                      </a:cubicBezTo>
                      <a:cubicBezTo>
                        <a:pt x="56829" y="4906"/>
                        <a:pt x="53458" y="3943"/>
                        <a:pt x="49605" y="4425"/>
                      </a:cubicBezTo>
                      <a:cubicBezTo>
                        <a:pt x="19746" y="7796"/>
                        <a:pt x="3853" y="95928"/>
                        <a:pt x="3853" y="968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43"/>
                <p:cNvSpPr/>
                <p:nvPr/>
              </p:nvSpPr>
              <p:spPr>
                <a:xfrm>
                  <a:off x="7239437" y="1715654"/>
                  <a:ext cx="1112750" cy="1029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683" h="782594" extrusionOk="0">
                      <a:moveTo>
                        <a:pt x="0" y="778742"/>
                      </a:moveTo>
                      <a:lnTo>
                        <a:pt x="47197" y="0"/>
                      </a:lnTo>
                      <a:lnTo>
                        <a:pt x="845684" y="0"/>
                      </a:lnTo>
                      <a:lnTo>
                        <a:pt x="817752" y="7825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43"/>
                <p:cNvSpPr/>
                <p:nvPr/>
              </p:nvSpPr>
              <p:spPr>
                <a:xfrm>
                  <a:off x="7772160" y="1578119"/>
                  <a:ext cx="71336" cy="7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15" h="54981" extrusionOk="0">
                      <a:moveTo>
                        <a:pt x="53132" y="17839"/>
                      </a:moveTo>
                      <a:cubicBezTo>
                        <a:pt x="52650" y="15912"/>
                        <a:pt x="51687" y="13986"/>
                        <a:pt x="51205" y="12541"/>
                      </a:cubicBezTo>
                      <a:cubicBezTo>
                        <a:pt x="51205" y="12059"/>
                        <a:pt x="51205" y="11578"/>
                        <a:pt x="50724" y="11578"/>
                      </a:cubicBezTo>
                      <a:cubicBezTo>
                        <a:pt x="49761" y="8207"/>
                        <a:pt x="47834" y="5799"/>
                        <a:pt x="44945" y="3872"/>
                      </a:cubicBezTo>
                      <a:cubicBezTo>
                        <a:pt x="43981" y="3391"/>
                        <a:pt x="43018" y="2909"/>
                        <a:pt x="42055" y="2427"/>
                      </a:cubicBezTo>
                      <a:cubicBezTo>
                        <a:pt x="41573" y="1946"/>
                        <a:pt x="40610" y="1464"/>
                        <a:pt x="40129" y="1464"/>
                      </a:cubicBezTo>
                      <a:cubicBezTo>
                        <a:pt x="37239" y="20"/>
                        <a:pt x="34349" y="-462"/>
                        <a:pt x="30978" y="501"/>
                      </a:cubicBezTo>
                      <a:cubicBezTo>
                        <a:pt x="30497" y="501"/>
                        <a:pt x="29533" y="983"/>
                        <a:pt x="29052" y="1464"/>
                      </a:cubicBezTo>
                      <a:cubicBezTo>
                        <a:pt x="26162" y="1464"/>
                        <a:pt x="23273" y="1946"/>
                        <a:pt x="20383" y="2427"/>
                      </a:cubicBezTo>
                      <a:cubicBezTo>
                        <a:pt x="16530" y="3391"/>
                        <a:pt x="12196" y="4835"/>
                        <a:pt x="8825" y="6762"/>
                      </a:cubicBezTo>
                      <a:cubicBezTo>
                        <a:pt x="4491" y="9170"/>
                        <a:pt x="1601" y="13986"/>
                        <a:pt x="638" y="18802"/>
                      </a:cubicBezTo>
                      <a:cubicBezTo>
                        <a:pt x="-807" y="26026"/>
                        <a:pt x="156" y="33250"/>
                        <a:pt x="4009" y="39510"/>
                      </a:cubicBezTo>
                      <a:cubicBezTo>
                        <a:pt x="7380" y="46253"/>
                        <a:pt x="13641" y="50587"/>
                        <a:pt x="20383" y="53477"/>
                      </a:cubicBezTo>
                      <a:cubicBezTo>
                        <a:pt x="27125" y="55885"/>
                        <a:pt x="34831" y="55403"/>
                        <a:pt x="41092" y="52032"/>
                      </a:cubicBezTo>
                      <a:cubicBezTo>
                        <a:pt x="47353" y="48661"/>
                        <a:pt x="50724" y="42882"/>
                        <a:pt x="53132" y="37102"/>
                      </a:cubicBezTo>
                      <a:cubicBezTo>
                        <a:pt x="54577" y="30842"/>
                        <a:pt x="54577" y="23618"/>
                        <a:pt x="53132" y="178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43"/>
                <p:cNvSpPr/>
                <p:nvPr/>
              </p:nvSpPr>
              <p:spPr>
                <a:xfrm rot="-5184884">
                  <a:off x="6948577" y="2226304"/>
                  <a:ext cx="1036727" cy="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335" h="4334" extrusionOk="0">
                      <a:moveTo>
                        <a:pt x="0" y="0"/>
                      </a:moveTo>
                      <a:lnTo>
                        <a:pt x="788336" y="0"/>
                      </a:lnTo>
                      <a:lnTo>
                        <a:pt x="788336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43"/>
                <p:cNvSpPr/>
                <p:nvPr/>
              </p:nvSpPr>
              <p:spPr>
                <a:xfrm rot="-5159149">
                  <a:off x="7164192" y="2215745"/>
                  <a:ext cx="1027760" cy="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128" h="4334" extrusionOk="0">
                      <a:moveTo>
                        <a:pt x="0" y="0"/>
                      </a:moveTo>
                      <a:lnTo>
                        <a:pt x="781129" y="0"/>
                      </a:lnTo>
                      <a:lnTo>
                        <a:pt x="781129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43"/>
                <p:cNvSpPr/>
                <p:nvPr/>
              </p:nvSpPr>
              <p:spPr>
                <a:xfrm rot="-5167725">
                  <a:off x="7377918" y="2226213"/>
                  <a:ext cx="1028254" cy="5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638" h="4334" extrusionOk="0">
                      <a:moveTo>
                        <a:pt x="0" y="0"/>
                      </a:moveTo>
                      <a:lnTo>
                        <a:pt x="781638" y="0"/>
                      </a:lnTo>
                      <a:lnTo>
                        <a:pt x="781638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43"/>
                <p:cNvSpPr/>
                <p:nvPr/>
              </p:nvSpPr>
              <p:spPr>
                <a:xfrm rot="-5236830">
                  <a:off x="7599412" y="2220850"/>
                  <a:ext cx="1018845" cy="5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444" h="4334" extrusionOk="0">
                      <a:moveTo>
                        <a:pt x="0" y="0"/>
                      </a:moveTo>
                      <a:lnTo>
                        <a:pt x="773444" y="0"/>
                      </a:lnTo>
                      <a:lnTo>
                        <a:pt x="77344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43"/>
                <p:cNvSpPr/>
                <p:nvPr/>
              </p:nvSpPr>
              <p:spPr>
                <a:xfrm rot="-5382811">
                  <a:off x="7813338" y="1411344"/>
                  <a:ext cx="5703" cy="1055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802348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802348"/>
                      </a:lnTo>
                      <a:lnTo>
                        <a:pt x="0" y="8023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43"/>
                <p:cNvSpPr/>
                <p:nvPr/>
              </p:nvSpPr>
              <p:spPr>
                <a:xfrm>
                  <a:off x="7285061" y="2104103"/>
                  <a:ext cx="1062056" cy="2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56" h="15892" extrusionOk="0">
                      <a:moveTo>
                        <a:pt x="0" y="15893"/>
                      </a:moveTo>
                      <a:lnTo>
                        <a:pt x="0" y="11558"/>
                      </a:lnTo>
                      <a:lnTo>
                        <a:pt x="807157" y="0"/>
                      </a:lnTo>
                      <a:lnTo>
                        <a:pt x="807157" y="38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43"/>
                <p:cNvSpPr/>
                <p:nvPr/>
              </p:nvSpPr>
              <p:spPr>
                <a:xfrm>
                  <a:off x="7264785" y="2341736"/>
                  <a:ext cx="1067759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490" h="4334" extrusionOk="0">
                      <a:moveTo>
                        <a:pt x="0" y="0"/>
                      </a:moveTo>
                      <a:lnTo>
                        <a:pt x="811491" y="0"/>
                      </a:lnTo>
                      <a:lnTo>
                        <a:pt x="811491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43"/>
                <p:cNvSpPr/>
                <p:nvPr/>
              </p:nvSpPr>
              <p:spPr>
                <a:xfrm rot="-8594">
                  <a:off x="7250877" y="2535030"/>
                  <a:ext cx="1074103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309" h="4334" extrusionOk="0">
                      <a:moveTo>
                        <a:pt x="0" y="0"/>
                      </a:moveTo>
                      <a:lnTo>
                        <a:pt x="816310" y="0"/>
                      </a:lnTo>
                      <a:lnTo>
                        <a:pt x="816310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43"/>
                <p:cNvSpPr/>
                <p:nvPr/>
              </p:nvSpPr>
              <p:spPr>
                <a:xfrm>
                  <a:off x="7340826" y="1745437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853" y="51531"/>
                      </a:lnTo>
                      <a:lnTo>
                        <a:pt x="29859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43"/>
                <p:cNvSpPr/>
                <p:nvPr/>
              </p:nvSpPr>
              <p:spPr>
                <a:xfrm>
                  <a:off x="7537903" y="1746706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372" y="51531"/>
                      </a:lnTo>
                      <a:lnTo>
                        <a:pt x="29377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43"/>
                <p:cNvSpPr/>
                <p:nvPr/>
              </p:nvSpPr>
              <p:spPr>
                <a:xfrm>
                  <a:off x="7745752" y="1746706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371" y="51531"/>
                      </a:lnTo>
                      <a:lnTo>
                        <a:pt x="29377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43"/>
                <p:cNvSpPr/>
                <p:nvPr/>
              </p:nvSpPr>
              <p:spPr>
                <a:xfrm>
                  <a:off x="7964373" y="1746706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8896" y="107878"/>
                      </a:moveTo>
                      <a:lnTo>
                        <a:pt x="0" y="53457"/>
                      </a:lnTo>
                      <a:lnTo>
                        <a:pt x="3371" y="51531"/>
                      </a:lnTo>
                      <a:lnTo>
                        <a:pt x="29377" y="99691"/>
                      </a:lnTo>
                      <a:lnTo>
                        <a:pt x="90540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43"/>
                <p:cNvSpPr/>
                <p:nvPr/>
              </p:nvSpPr>
              <p:spPr>
                <a:xfrm>
                  <a:off x="8177291" y="1746706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371" y="51531"/>
                      </a:lnTo>
                      <a:lnTo>
                        <a:pt x="29377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43"/>
                <p:cNvSpPr/>
                <p:nvPr/>
              </p:nvSpPr>
              <p:spPr>
                <a:xfrm>
                  <a:off x="7319281" y="1954553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853" y="51531"/>
                      </a:lnTo>
                      <a:lnTo>
                        <a:pt x="29859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43"/>
                <p:cNvSpPr/>
                <p:nvPr/>
              </p:nvSpPr>
              <p:spPr>
                <a:xfrm>
                  <a:off x="7750820" y="1954553"/>
                  <a:ext cx="124202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3" h="107877" extrusionOk="0">
                      <a:moveTo>
                        <a:pt x="29378" y="107878"/>
                      </a:moveTo>
                      <a:lnTo>
                        <a:pt x="0" y="53457"/>
                      </a:lnTo>
                      <a:lnTo>
                        <a:pt x="3853" y="51531"/>
                      </a:lnTo>
                      <a:lnTo>
                        <a:pt x="29859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43"/>
                <p:cNvSpPr/>
                <p:nvPr/>
              </p:nvSpPr>
              <p:spPr>
                <a:xfrm>
                  <a:off x="7522060" y="1954553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853" y="51531"/>
                      </a:lnTo>
                      <a:lnTo>
                        <a:pt x="29859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43"/>
                <p:cNvSpPr/>
                <p:nvPr/>
              </p:nvSpPr>
              <p:spPr>
                <a:xfrm>
                  <a:off x="5435336" y="3608472"/>
                  <a:ext cx="145747" cy="41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67" h="312074" extrusionOk="0">
                      <a:moveTo>
                        <a:pt x="110767" y="308222"/>
                      </a:moveTo>
                      <a:lnTo>
                        <a:pt x="55384" y="0"/>
                      </a:lnTo>
                      <a:lnTo>
                        <a:pt x="0" y="11558"/>
                      </a:lnTo>
                      <a:lnTo>
                        <a:pt x="55384" y="31207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43"/>
                <p:cNvSpPr/>
                <p:nvPr/>
              </p:nvSpPr>
              <p:spPr>
                <a:xfrm rot="-665128">
                  <a:off x="5519448" y="3609848"/>
                  <a:ext cx="5709" cy="37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8319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283191"/>
                      </a:lnTo>
                      <a:lnTo>
                        <a:pt x="0" y="283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43"/>
                <p:cNvSpPr/>
                <p:nvPr/>
              </p:nvSpPr>
              <p:spPr>
                <a:xfrm>
                  <a:off x="5539259" y="3650296"/>
                  <a:ext cx="57031" cy="30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3" h="234056" extrusionOk="0">
                      <a:moveTo>
                        <a:pt x="43344" y="0"/>
                      </a:moveTo>
                      <a:lnTo>
                        <a:pt x="3853" y="0"/>
                      </a:lnTo>
                      <a:lnTo>
                        <a:pt x="0" y="233093"/>
                      </a:lnTo>
                      <a:cubicBezTo>
                        <a:pt x="0" y="233093"/>
                        <a:pt x="12040" y="236946"/>
                        <a:pt x="15893" y="229240"/>
                      </a:cubicBezTo>
                      <a:cubicBezTo>
                        <a:pt x="19746" y="221535"/>
                        <a:pt x="19746" y="193602"/>
                        <a:pt x="12040" y="177709"/>
                      </a:cubicBezTo>
                      <a:lnTo>
                        <a:pt x="15893" y="11558"/>
                      </a:lnTo>
                      <a:lnTo>
                        <a:pt x="42862" y="10114"/>
                      </a:lnTo>
                      <a:lnTo>
                        <a:pt x="4334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43"/>
                <p:cNvSpPr/>
                <p:nvPr/>
              </p:nvSpPr>
              <p:spPr>
                <a:xfrm>
                  <a:off x="5612133" y="3566649"/>
                  <a:ext cx="51962" cy="83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91" h="63570" extrusionOk="0">
                      <a:moveTo>
                        <a:pt x="39491" y="59237"/>
                      </a:moveTo>
                      <a:lnTo>
                        <a:pt x="39491" y="0"/>
                      </a:lnTo>
                      <a:lnTo>
                        <a:pt x="0" y="0"/>
                      </a:lnTo>
                      <a:lnTo>
                        <a:pt x="0" y="6357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43"/>
                <p:cNvSpPr/>
                <p:nvPr/>
              </p:nvSpPr>
              <p:spPr>
                <a:xfrm>
                  <a:off x="5591221" y="3644592"/>
                  <a:ext cx="83013" cy="489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89" h="371792" extrusionOk="0">
                      <a:moveTo>
                        <a:pt x="63089" y="0"/>
                      </a:moveTo>
                      <a:lnTo>
                        <a:pt x="59236" y="371793"/>
                      </a:lnTo>
                      <a:lnTo>
                        <a:pt x="0" y="371793"/>
                      </a:lnTo>
                      <a:lnTo>
                        <a:pt x="3852" y="433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43"/>
                <p:cNvSpPr/>
                <p:nvPr/>
              </p:nvSpPr>
              <p:spPr>
                <a:xfrm>
                  <a:off x="5674234" y="3540667"/>
                  <a:ext cx="223690" cy="5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03" h="399243" extrusionOk="0">
                      <a:moveTo>
                        <a:pt x="0" y="355900"/>
                      </a:moveTo>
                      <a:lnTo>
                        <a:pt x="71277" y="0"/>
                      </a:lnTo>
                      <a:lnTo>
                        <a:pt x="170004" y="12040"/>
                      </a:lnTo>
                      <a:lnTo>
                        <a:pt x="103062" y="39924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43"/>
                <p:cNvSpPr/>
                <p:nvPr/>
              </p:nvSpPr>
              <p:spPr>
                <a:xfrm>
                  <a:off x="5482227" y="3977278"/>
                  <a:ext cx="384646" cy="4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29" h="320261" extrusionOk="0">
                      <a:moveTo>
                        <a:pt x="292330" y="4334"/>
                      </a:moveTo>
                      <a:lnTo>
                        <a:pt x="236946" y="316409"/>
                      </a:lnTo>
                      <a:lnTo>
                        <a:pt x="59237" y="320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43"/>
                <p:cNvSpPr/>
                <p:nvPr/>
              </p:nvSpPr>
              <p:spPr>
                <a:xfrm>
                  <a:off x="5581083" y="3629384"/>
                  <a:ext cx="103923" cy="4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81" h="35638" extrusionOk="0">
                      <a:moveTo>
                        <a:pt x="78981" y="3853"/>
                      </a:moveTo>
                      <a:lnTo>
                        <a:pt x="78981" y="35638"/>
                      </a:lnTo>
                      <a:lnTo>
                        <a:pt x="0" y="356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43"/>
                <p:cNvSpPr/>
                <p:nvPr/>
              </p:nvSpPr>
              <p:spPr>
                <a:xfrm>
                  <a:off x="5451178" y="3619244"/>
                  <a:ext cx="75407" cy="359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9" h="273065" extrusionOk="0">
                      <a:moveTo>
                        <a:pt x="52976" y="273065"/>
                      </a:moveTo>
                      <a:lnTo>
                        <a:pt x="0" y="963"/>
                      </a:lnTo>
                      <a:lnTo>
                        <a:pt x="4334" y="0"/>
                      </a:lnTo>
                      <a:lnTo>
                        <a:pt x="57310" y="2721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43"/>
                <p:cNvSpPr/>
                <p:nvPr/>
              </p:nvSpPr>
              <p:spPr>
                <a:xfrm rot="-5011987">
                  <a:off x="5869632" y="3552330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43"/>
                <p:cNvSpPr/>
                <p:nvPr/>
              </p:nvSpPr>
              <p:spPr>
                <a:xfrm rot="-5011987">
                  <a:off x="5859347" y="3588318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43"/>
                <p:cNvSpPr/>
                <p:nvPr/>
              </p:nvSpPr>
              <p:spPr>
                <a:xfrm rot="-5011987">
                  <a:off x="5854374" y="3625265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43"/>
                <p:cNvSpPr/>
                <p:nvPr/>
              </p:nvSpPr>
              <p:spPr>
                <a:xfrm rot="-5011987">
                  <a:off x="5848764" y="3656394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43"/>
                <p:cNvSpPr/>
                <p:nvPr/>
              </p:nvSpPr>
              <p:spPr>
                <a:xfrm rot="-5011987">
                  <a:off x="5843933" y="3692706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43"/>
                <p:cNvSpPr/>
                <p:nvPr/>
              </p:nvSpPr>
              <p:spPr>
                <a:xfrm rot="-5011987">
                  <a:off x="5838477" y="3728947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43"/>
                <p:cNvSpPr/>
                <p:nvPr/>
              </p:nvSpPr>
              <p:spPr>
                <a:xfrm rot="-5011987">
                  <a:off x="5833381" y="3765065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43"/>
                <p:cNvSpPr/>
                <p:nvPr/>
              </p:nvSpPr>
              <p:spPr>
                <a:xfrm rot="-5011987">
                  <a:off x="5823314" y="3807118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43"/>
                <p:cNvSpPr/>
                <p:nvPr/>
              </p:nvSpPr>
              <p:spPr>
                <a:xfrm rot="-5011987">
                  <a:off x="5817718" y="3843301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43"/>
                <p:cNvSpPr/>
                <p:nvPr/>
              </p:nvSpPr>
              <p:spPr>
                <a:xfrm rot="-5011987">
                  <a:off x="5812390" y="3884919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43"/>
                <p:cNvSpPr/>
                <p:nvPr/>
              </p:nvSpPr>
              <p:spPr>
                <a:xfrm rot="-5011987">
                  <a:off x="5808363" y="3921407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43"/>
                <p:cNvSpPr/>
                <p:nvPr/>
              </p:nvSpPr>
              <p:spPr>
                <a:xfrm rot="-2700000">
                  <a:off x="5519015" y="1685055"/>
                  <a:ext cx="909201" cy="909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03" h="690603" extrusionOk="0">
                      <a:moveTo>
                        <a:pt x="690603" y="345302"/>
                      </a:moveTo>
                      <a:cubicBezTo>
                        <a:pt x="690603" y="536006"/>
                        <a:pt x="536007" y="690603"/>
                        <a:pt x="345302" y="690603"/>
                      </a:cubicBezTo>
                      <a:cubicBezTo>
                        <a:pt x="154597" y="690603"/>
                        <a:pt x="1" y="536006"/>
                        <a:pt x="1" y="345302"/>
                      </a:cubicBezTo>
                      <a:cubicBezTo>
                        <a:pt x="1" y="154597"/>
                        <a:pt x="154597" y="0"/>
                        <a:pt x="345302" y="0"/>
                      </a:cubicBezTo>
                      <a:cubicBezTo>
                        <a:pt x="536007" y="0"/>
                        <a:pt x="690603" y="154597"/>
                        <a:pt x="690603" y="3453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43"/>
                <p:cNvSpPr/>
                <p:nvPr/>
              </p:nvSpPr>
              <p:spPr>
                <a:xfrm>
                  <a:off x="5552567" y="1718823"/>
                  <a:ext cx="841533" cy="84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560" h="639560" extrusionOk="0">
                      <a:moveTo>
                        <a:pt x="639561" y="319780"/>
                      </a:moveTo>
                      <a:cubicBezTo>
                        <a:pt x="639561" y="496390"/>
                        <a:pt x="496390" y="639561"/>
                        <a:pt x="319780" y="639561"/>
                      </a:cubicBezTo>
                      <a:cubicBezTo>
                        <a:pt x="143170" y="639561"/>
                        <a:pt x="0" y="496390"/>
                        <a:pt x="0" y="319780"/>
                      </a:cubicBezTo>
                      <a:cubicBezTo>
                        <a:pt x="0" y="143170"/>
                        <a:pt x="143170" y="0"/>
                        <a:pt x="319780" y="0"/>
                      </a:cubicBezTo>
                      <a:cubicBezTo>
                        <a:pt x="496390" y="0"/>
                        <a:pt x="639561" y="143170"/>
                        <a:pt x="639561" y="31978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43"/>
                <p:cNvSpPr/>
                <p:nvPr/>
              </p:nvSpPr>
              <p:spPr>
                <a:xfrm>
                  <a:off x="5963195" y="1738219"/>
                  <a:ext cx="217987" cy="401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69" h="305039" extrusionOk="0">
                      <a:moveTo>
                        <a:pt x="0" y="189"/>
                      </a:moveTo>
                      <a:lnTo>
                        <a:pt x="3853" y="305040"/>
                      </a:lnTo>
                      <a:lnTo>
                        <a:pt x="165669" y="52683"/>
                      </a:lnTo>
                      <a:cubicBezTo>
                        <a:pt x="165669" y="52683"/>
                        <a:pt x="101617" y="-3664"/>
                        <a:pt x="0" y="1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43"/>
                <p:cNvSpPr/>
                <p:nvPr/>
              </p:nvSpPr>
              <p:spPr>
                <a:xfrm>
                  <a:off x="5970799" y="2491285"/>
                  <a:ext cx="5703" cy="54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7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41417"/>
                      </a:lnTo>
                      <a:lnTo>
                        <a:pt x="0" y="414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43"/>
                <p:cNvSpPr/>
                <p:nvPr/>
              </p:nvSpPr>
              <p:spPr>
                <a:xfrm>
                  <a:off x="5961927" y="1735932"/>
                  <a:ext cx="5703" cy="54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7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41417"/>
                      </a:lnTo>
                      <a:lnTo>
                        <a:pt x="0" y="414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43"/>
                <p:cNvSpPr/>
                <p:nvPr/>
              </p:nvSpPr>
              <p:spPr>
                <a:xfrm>
                  <a:off x="5572211" y="2131985"/>
                  <a:ext cx="54496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" h="4334" extrusionOk="0">
                      <a:moveTo>
                        <a:pt x="0" y="0"/>
                      </a:moveTo>
                      <a:lnTo>
                        <a:pt x="41417" y="0"/>
                      </a:lnTo>
                      <a:lnTo>
                        <a:pt x="4141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43"/>
                <p:cNvSpPr/>
                <p:nvPr/>
              </p:nvSpPr>
              <p:spPr>
                <a:xfrm>
                  <a:off x="6325028" y="2131985"/>
                  <a:ext cx="54496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" h="4334" extrusionOk="0">
                      <a:moveTo>
                        <a:pt x="0" y="0"/>
                      </a:moveTo>
                      <a:lnTo>
                        <a:pt x="41417" y="0"/>
                      </a:lnTo>
                      <a:lnTo>
                        <a:pt x="4141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43"/>
                <p:cNvSpPr/>
                <p:nvPr/>
              </p:nvSpPr>
              <p:spPr>
                <a:xfrm rot="-1801764">
                  <a:off x="6264308" y="1953092"/>
                  <a:ext cx="54449" cy="5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8" h="4334" extrusionOk="0">
                      <a:moveTo>
                        <a:pt x="0" y="0"/>
                      </a:moveTo>
                      <a:lnTo>
                        <a:pt x="41418" y="0"/>
                      </a:lnTo>
                      <a:lnTo>
                        <a:pt x="41418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43"/>
                <p:cNvSpPr/>
                <p:nvPr/>
              </p:nvSpPr>
              <p:spPr>
                <a:xfrm rot="-3598236">
                  <a:off x="5664873" y="1899605"/>
                  <a:ext cx="5698" cy="54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416"/>
                      </a:lnTo>
                      <a:lnTo>
                        <a:pt x="0" y="414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43"/>
                <p:cNvSpPr/>
                <p:nvPr/>
              </p:nvSpPr>
              <p:spPr>
                <a:xfrm rot="-3598236">
                  <a:off x="6283625" y="2305491"/>
                  <a:ext cx="5698" cy="54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416"/>
                      </a:lnTo>
                      <a:lnTo>
                        <a:pt x="0" y="414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43"/>
                <p:cNvSpPr/>
                <p:nvPr/>
              </p:nvSpPr>
              <p:spPr>
                <a:xfrm rot="-3598236">
                  <a:off x="6140907" y="1824446"/>
                  <a:ext cx="54449" cy="5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8" h="4334" extrusionOk="0">
                      <a:moveTo>
                        <a:pt x="0" y="0"/>
                      </a:moveTo>
                      <a:lnTo>
                        <a:pt x="41418" y="0"/>
                      </a:lnTo>
                      <a:lnTo>
                        <a:pt x="41418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43"/>
                <p:cNvSpPr/>
                <p:nvPr/>
              </p:nvSpPr>
              <p:spPr>
                <a:xfrm rot="-3598236">
                  <a:off x="5744651" y="2438390"/>
                  <a:ext cx="54449" cy="5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8" h="4334" extrusionOk="0">
                      <a:moveTo>
                        <a:pt x="0" y="0"/>
                      </a:moveTo>
                      <a:lnTo>
                        <a:pt x="41418" y="0"/>
                      </a:lnTo>
                      <a:lnTo>
                        <a:pt x="41418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43"/>
                <p:cNvSpPr/>
                <p:nvPr/>
              </p:nvSpPr>
              <p:spPr>
                <a:xfrm rot="-2064314">
                  <a:off x="6155138" y="2434507"/>
                  <a:ext cx="5702" cy="5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416"/>
                      </a:lnTo>
                      <a:lnTo>
                        <a:pt x="0" y="414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43"/>
                <p:cNvSpPr/>
                <p:nvPr/>
              </p:nvSpPr>
              <p:spPr>
                <a:xfrm rot="-2064314">
                  <a:off x="5800552" y="1773564"/>
                  <a:ext cx="5702" cy="54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8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41418"/>
                      </a:lnTo>
                      <a:lnTo>
                        <a:pt x="0" y="414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43"/>
                <p:cNvSpPr/>
                <p:nvPr/>
              </p:nvSpPr>
              <p:spPr>
                <a:xfrm>
                  <a:off x="5948620" y="2104738"/>
                  <a:ext cx="44357" cy="4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1" h="33711" extrusionOk="0">
                      <a:moveTo>
                        <a:pt x="33712" y="16856"/>
                      </a:moveTo>
                      <a:cubicBezTo>
                        <a:pt x="33712" y="26165"/>
                        <a:pt x="26165" y="33712"/>
                        <a:pt x="16856" y="33712"/>
                      </a:cubicBezTo>
                      <a:cubicBezTo>
                        <a:pt x="7547" y="33712"/>
                        <a:pt x="0" y="26165"/>
                        <a:pt x="0" y="16856"/>
                      </a:cubicBezTo>
                      <a:cubicBezTo>
                        <a:pt x="0" y="7547"/>
                        <a:pt x="7547" y="0"/>
                        <a:pt x="16856" y="0"/>
                      </a:cubicBezTo>
                      <a:cubicBezTo>
                        <a:pt x="26165" y="0"/>
                        <a:pt x="33712" y="7547"/>
                        <a:pt x="33712" y="168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43"/>
                <p:cNvSpPr/>
                <p:nvPr/>
              </p:nvSpPr>
              <p:spPr>
                <a:xfrm>
                  <a:off x="5963195" y="1763181"/>
                  <a:ext cx="10138" cy="35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5" h="267286" extrusionOk="0">
                      <a:moveTo>
                        <a:pt x="0" y="0"/>
                      </a:moveTo>
                      <a:lnTo>
                        <a:pt x="7705" y="0"/>
                      </a:lnTo>
                      <a:lnTo>
                        <a:pt x="7705" y="267286"/>
                      </a:lnTo>
                      <a:lnTo>
                        <a:pt x="0" y="2672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43"/>
                <p:cNvSpPr/>
                <p:nvPr/>
              </p:nvSpPr>
              <p:spPr>
                <a:xfrm rot="7328515">
                  <a:off x="6059289" y="2074863"/>
                  <a:ext cx="18392" cy="235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5" h="178667" extrusionOk="0">
                      <a:moveTo>
                        <a:pt x="0" y="0"/>
                      </a:moveTo>
                      <a:lnTo>
                        <a:pt x="13966" y="0"/>
                      </a:lnTo>
                      <a:lnTo>
                        <a:pt x="13966" y="178668"/>
                      </a:lnTo>
                      <a:lnTo>
                        <a:pt x="0" y="17866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43"/>
                <p:cNvSpPr/>
                <p:nvPr/>
              </p:nvSpPr>
              <p:spPr>
                <a:xfrm>
                  <a:off x="6972656" y="2102503"/>
                  <a:ext cx="884949" cy="4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556" h="314258" extrusionOk="0">
                      <a:moveTo>
                        <a:pt x="0" y="104278"/>
                      </a:moveTo>
                      <a:cubicBezTo>
                        <a:pt x="0" y="104278"/>
                        <a:pt x="8187" y="18073"/>
                        <a:pt x="111249" y="1698"/>
                      </a:cubicBezTo>
                      <a:cubicBezTo>
                        <a:pt x="213829" y="-14676"/>
                        <a:pt x="242725" y="92238"/>
                        <a:pt x="296182" y="112947"/>
                      </a:cubicBezTo>
                      <a:cubicBezTo>
                        <a:pt x="349639" y="133656"/>
                        <a:pt x="456553" y="59490"/>
                        <a:pt x="559134" y="92238"/>
                      </a:cubicBezTo>
                      <a:cubicBezTo>
                        <a:pt x="661714" y="124987"/>
                        <a:pt x="698797" y="207340"/>
                        <a:pt x="653527" y="268985"/>
                      </a:cubicBezTo>
                      <a:cubicBezTo>
                        <a:pt x="608256" y="330629"/>
                        <a:pt x="402615" y="322442"/>
                        <a:pt x="312074" y="285359"/>
                      </a:cubicBezTo>
                      <a:cubicBezTo>
                        <a:pt x="221535" y="248276"/>
                        <a:pt x="164224" y="162070"/>
                        <a:pt x="122807" y="120653"/>
                      </a:cubicBezTo>
                      <a:cubicBezTo>
                        <a:pt x="81871" y="79717"/>
                        <a:pt x="40454" y="87904"/>
                        <a:pt x="28414" y="108131"/>
                      </a:cubicBezTo>
                      <a:lnTo>
                        <a:pt x="0" y="104278"/>
                      </a:lnTo>
                      <a:close/>
                    </a:path>
                  </a:pathLst>
                </a:custGeom>
                <a:solidFill>
                  <a:srgbClr val="8E34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43"/>
                <p:cNvSpPr/>
                <p:nvPr/>
              </p:nvSpPr>
              <p:spPr>
                <a:xfrm>
                  <a:off x="6558225" y="2490018"/>
                  <a:ext cx="1024035" cy="1237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260" h="940558" extrusionOk="0">
                      <a:moveTo>
                        <a:pt x="0" y="296664"/>
                      </a:moveTo>
                      <a:cubicBezTo>
                        <a:pt x="0" y="296664"/>
                        <a:pt x="94874" y="929000"/>
                        <a:pt x="98727" y="932853"/>
                      </a:cubicBezTo>
                      <a:cubicBezTo>
                        <a:pt x="102580" y="936706"/>
                        <a:pt x="102580" y="936706"/>
                        <a:pt x="102580" y="936706"/>
                      </a:cubicBezTo>
                      <a:lnTo>
                        <a:pt x="778260" y="940559"/>
                      </a:lnTo>
                      <a:lnTo>
                        <a:pt x="659788" y="87169"/>
                      </a:lnTo>
                      <a:lnTo>
                        <a:pt x="375164" y="0"/>
                      </a:lnTo>
                      <a:lnTo>
                        <a:pt x="74648" y="19746"/>
                      </a:lnTo>
                      <a:lnTo>
                        <a:pt x="0" y="2966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43"/>
                <p:cNvSpPr/>
                <p:nvPr/>
              </p:nvSpPr>
              <p:spPr>
                <a:xfrm>
                  <a:off x="6096269" y="2484264"/>
                  <a:ext cx="711628" cy="1879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833" h="1428782" extrusionOk="0">
                      <a:moveTo>
                        <a:pt x="540834" y="4854"/>
                      </a:moveTo>
                      <a:cubicBezTo>
                        <a:pt x="540834" y="4854"/>
                        <a:pt x="457999" y="-22115"/>
                        <a:pt x="300035" y="51087"/>
                      </a:cubicBezTo>
                      <a:cubicBezTo>
                        <a:pt x="142071" y="124290"/>
                        <a:pt x="78982" y="444552"/>
                        <a:pt x="39010" y="649231"/>
                      </a:cubicBezTo>
                      <a:cubicBezTo>
                        <a:pt x="-481" y="853909"/>
                        <a:pt x="0" y="1421230"/>
                        <a:pt x="0" y="1421230"/>
                      </a:cubicBezTo>
                      <a:cubicBezTo>
                        <a:pt x="0" y="1421230"/>
                        <a:pt x="83317" y="1456387"/>
                        <a:pt x="193120" y="1374997"/>
                      </a:cubicBezTo>
                      <a:cubicBezTo>
                        <a:pt x="335192" y="1269527"/>
                        <a:pt x="422361" y="637672"/>
                        <a:pt x="438253" y="529795"/>
                      </a:cubicBezTo>
                      <a:cubicBezTo>
                        <a:pt x="453665" y="421435"/>
                        <a:pt x="540834" y="4854"/>
                        <a:pt x="540834" y="48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43"/>
                <p:cNvSpPr/>
                <p:nvPr/>
              </p:nvSpPr>
              <p:spPr>
                <a:xfrm>
                  <a:off x="6466469" y="2864525"/>
                  <a:ext cx="170966" cy="558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33" h="424768" extrusionOk="0">
                      <a:moveTo>
                        <a:pt x="126080" y="424768"/>
                      </a:moveTo>
                      <a:lnTo>
                        <a:pt x="93332" y="200344"/>
                      </a:lnTo>
                      <a:cubicBezTo>
                        <a:pt x="81774" y="199863"/>
                        <a:pt x="17240" y="193602"/>
                        <a:pt x="2310" y="120881"/>
                      </a:cubicBezTo>
                      <a:cubicBezTo>
                        <a:pt x="-13583" y="41417"/>
                        <a:pt x="57694" y="482"/>
                        <a:pt x="58657" y="0"/>
                      </a:cubicBezTo>
                      <a:lnTo>
                        <a:pt x="60583" y="3371"/>
                      </a:lnTo>
                      <a:cubicBezTo>
                        <a:pt x="60102" y="3853"/>
                        <a:pt x="-9248" y="43344"/>
                        <a:pt x="6163" y="119918"/>
                      </a:cubicBezTo>
                      <a:cubicBezTo>
                        <a:pt x="21574" y="196491"/>
                        <a:pt x="91887" y="196010"/>
                        <a:pt x="94777" y="196010"/>
                      </a:cubicBezTo>
                      <a:lnTo>
                        <a:pt x="96703" y="196010"/>
                      </a:lnTo>
                      <a:lnTo>
                        <a:pt x="97185" y="197936"/>
                      </a:lnTo>
                      <a:lnTo>
                        <a:pt x="129933" y="423805"/>
                      </a:lnTo>
                      <a:lnTo>
                        <a:pt x="126080" y="42476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43"/>
                <p:cNvSpPr/>
                <p:nvPr/>
              </p:nvSpPr>
              <p:spPr>
                <a:xfrm>
                  <a:off x="7051866" y="2490651"/>
                  <a:ext cx="815670" cy="1899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904" h="1443593" extrusionOk="0">
                      <a:moveTo>
                        <a:pt x="0" y="0"/>
                      </a:moveTo>
                      <a:cubicBezTo>
                        <a:pt x="0" y="0"/>
                        <a:pt x="193602" y="3853"/>
                        <a:pt x="304369" y="43344"/>
                      </a:cubicBezTo>
                      <a:cubicBezTo>
                        <a:pt x="415136" y="82835"/>
                        <a:pt x="533609" y="201307"/>
                        <a:pt x="580806" y="403097"/>
                      </a:cubicBezTo>
                      <a:cubicBezTo>
                        <a:pt x="628002" y="604404"/>
                        <a:pt x="628002" y="995942"/>
                        <a:pt x="604404" y="1169799"/>
                      </a:cubicBezTo>
                      <a:cubicBezTo>
                        <a:pt x="580806" y="1343655"/>
                        <a:pt x="472928" y="1432269"/>
                        <a:pt x="447885" y="1443346"/>
                      </a:cubicBezTo>
                      <a:cubicBezTo>
                        <a:pt x="422842" y="1454423"/>
                        <a:pt x="252838" y="1090817"/>
                        <a:pt x="252838" y="1090817"/>
                      </a:cubicBezTo>
                      <a:lnTo>
                        <a:pt x="173856" y="1189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p43"/>
                <p:cNvSpPr/>
                <p:nvPr/>
              </p:nvSpPr>
              <p:spPr>
                <a:xfrm>
                  <a:off x="6715358" y="2484948"/>
                  <a:ext cx="403677" cy="2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92" h="171930" extrusionOk="0">
                      <a:moveTo>
                        <a:pt x="122823" y="171930"/>
                      </a:moveTo>
                      <a:cubicBezTo>
                        <a:pt x="80442" y="171930"/>
                        <a:pt x="41915" y="159890"/>
                        <a:pt x="23614" y="141590"/>
                      </a:cubicBezTo>
                      <a:cubicBezTo>
                        <a:pt x="-9616" y="108359"/>
                        <a:pt x="-2874" y="25525"/>
                        <a:pt x="13982" y="0"/>
                      </a:cubicBezTo>
                      <a:lnTo>
                        <a:pt x="17353" y="2408"/>
                      </a:lnTo>
                      <a:cubicBezTo>
                        <a:pt x="979" y="26969"/>
                        <a:pt x="-5282" y="106914"/>
                        <a:pt x="26504" y="138700"/>
                      </a:cubicBezTo>
                      <a:cubicBezTo>
                        <a:pt x="59734" y="171930"/>
                        <a:pt x="164240" y="183970"/>
                        <a:pt x="230219" y="135810"/>
                      </a:cubicBezTo>
                      <a:cubicBezTo>
                        <a:pt x="296680" y="87169"/>
                        <a:pt x="302940" y="18301"/>
                        <a:pt x="302940" y="17338"/>
                      </a:cubicBezTo>
                      <a:lnTo>
                        <a:pt x="306793" y="17819"/>
                      </a:lnTo>
                      <a:cubicBezTo>
                        <a:pt x="306793" y="18301"/>
                        <a:pt x="300051" y="89095"/>
                        <a:pt x="232145" y="139182"/>
                      </a:cubicBezTo>
                      <a:cubicBezTo>
                        <a:pt x="201323" y="162780"/>
                        <a:pt x="160387" y="171930"/>
                        <a:pt x="122823" y="1719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43"/>
                <p:cNvSpPr/>
                <p:nvPr/>
              </p:nvSpPr>
              <p:spPr>
                <a:xfrm>
                  <a:off x="6961218" y="2828087"/>
                  <a:ext cx="148313" cy="130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7" h="98969" extrusionOk="0">
                      <a:moveTo>
                        <a:pt x="112717" y="39733"/>
                      </a:moveTo>
                      <a:cubicBezTo>
                        <a:pt x="112717" y="39733"/>
                        <a:pt x="53480" y="-3610"/>
                        <a:pt x="17843" y="242"/>
                      </a:cubicBezTo>
                      <a:cubicBezTo>
                        <a:pt x="-17795" y="4095"/>
                        <a:pt x="5803" y="51773"/>
                        <a:pt x="37588" y="75372"/>
                      </a:cubicBezTo>
                      <a:cubicBezTo>
                        <a:pt x="69373" y="98970"/>
                        <a:pt x="69373" y="98970"/>
                        <a:pt x="69373" y="98970"/>
                      </a:cubicBezTo>
                      <a:lnTo>
                        <a:pt x="112717" y="39733"/>
                      </a:lnTo>
                      <a:close/>
                    </a:path>
                  </a:pathLst>
                </a:custGeom>
                <a:solidFill>
                  <a:srgbClr val="FFB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43"/>
                <p:cNvSpPr/>
                <p:nvPr/>
              </p:nvSpPr>
              <p:spPr>
                <a:xfrm>
                  <a:off x="6459370" y="2827101"/>
                  <a:ext cx="148079" cy="11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39" h="86715" extrusionOk="0">
                      <a:moveTo>
                        <a:pt x="0" y="36630"/>
                      </a:moveTo>
                      <a:cubicBezTo>
                        <a:pt x="0" y="36630"/>
                        <a:pt x="70313" y="-8640"/>
                        <a:pt x="100172" y="1473"/>
                      </a:cubicBezTo>
                      <a:cubicBezTo>
                        <a:pt x="130031" y="11587"/>
                        <a:pt x="100172" y="61673"/>
                        <a:pt x="70313" y="86716"/>
                      </a:cubicBezTo>
                      <a:lnTo>
                        <a:pt x="0" y="36630"/>
                      </a:lnTo>
                      <a:close/>
                    </a:path>
                  </a:pathLst>
                </a:custGeom>
                <a:solidFill>
                  <a:srgbClr val="FFB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43"/>
                <p:cNvSpPr/>
                <p:nvPr/>
              </p:nvSpPr>
              <p:spPr>
                <a:xfrm>
                  <a:off x="6783183" y="2228078"/>
                  <a:ext cx="329079" cy="200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98" h="152743" extrusionOk="0">
                      <a:moveTo>
                        <a:pt x="4334" y="78674"/>
                      </a:moveTo>
                      <a:cubicBezTo>
                        <a:pt x="4334" y="78674"/>
                        <a:pt x="8669" y="49778"/>
                        <a:pt x="57792" y="17029"/>
                      </a:cubicBezTo>
                      <a:cubicBezTo>
                        <a:pt x="106914" y="-15719"/>
                        <a:pt x="143998" y="8842"/>
                        <a:pt x="143998" y="8842"/>
                      </a:cubicBezTo>
                      <a:cubicBezTo>
                        <a:pt x="143998" y="8842"/>
                        <a:pt x="189268" y="-7532"/>
                        <a:pt x="222016" y="25216"/>
                      </a:cubicBezTo>
                      <a:cubicBezTo>
                        <a:pt x="254765" y="57965"/>
                        <a:pt x="254765" y="115757"/>
                        <a:pt x="242725" y="144652"/>
                      </a:cubicBezTo>
                      <a:cubicBezTo>
                        <a:pt x="230204" y="173548"/>
                        <a:pt x="0" y="115757"/>
                        <a:pt x="0" y="115757"/>
                      </a:cubicBezTo>
                      <a:lnTo>
                        <a:pt x="4334" y="78674"/>
                      </a:lnTo>
                      <a:close/>
                    </a:path>
                  </a:pathLst>
                </a:custGeom>
                <a:solidFill>
                  <a:srgbClr val="8E34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43"/>
                <p:cNvSpPr/>
                <p:nvPr/>
              </p:nvSpPr>
              <p:spPr>
                <a:xfrm>
                  <a:off x="6709553" y="2255555"/>
                  <a:ext cx="393007" cy="413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683" h="314544" extrusionOk="0">
                      <a:moveTo>
                        <a:pt x="60293" y="57792"/>
                      </a:moveTo>
                      <a:cubicBezTo>
                        <a:pt x="60293" y="57792"/>
                        <a:pt x="109416" y="62126"/>
                        <a:pt x="142646" y="45270"/>
                      </a:cubicBezTo>
                      <a:cubicBezTo>
                        <a:pt x="175395" y="28896"/>
                        <a:pt x="196103" y="0"/>
                        <a:pt x="196103" y="0"/>
                      </a:cubicBezTo>
                      <a:cubicBezTo>
                        <a:pt x="196103" y="0"/>
                        <a:pt x="200438" y="57792"/>
                        <a:pt x="237039" y="78019"/>
                      </a:cubicBezTo>
                      <a:cubicBezTo>
                        <a:pt x="274122" y="98727"/>
                        <a:pt x="298684" y="98727"/>
                        <a:pt x="298684" y="98727"/>
                      </a:cubicBezTo>
                      <a:cubicBezTo>
                        <a:pt x="298684" y="98727"/>
                        <a:pt x="277975" y="176746"/>
                        <a:pt x="240892" y="226351"/>
                      </a:cubicBezTo>
                      <a:cubicBezTo>
                        <a:pt x="203809" y="275473"/>
                        <a:pt x="125790" y="333265"/>
                        <a:pt x="59812" y="308704"/>
                      </a:cubicBezTo>
                      <a:cubicBezTo>
                        <a:pt x="-5686" y="284142"/>
                        <a:pt x="-6167" y="234538"/>
                        <a:pt x="6354" y="181080"/>
                      </a:cubicBezTo>
                      <a:cubicBezTo>
                        <a:pt x="18876" y="127623"/>
                        <a:pt x="60293" y="57792"/>
                        <a:pt x="60293" y="57792"/>
                      </a:cubicBezTo>
                      <a:close/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43"/>
                <p:cNvSpPr/>
                <p:nvPr/>
              </p:nvSpPr>
              <p:spPr>
                <a:xfrm>
                  <a:off x="6619693" y="2575565"/>
                  <a:ext cx="392251" cy="108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108" h="82834" extrusionOk="0">
                      <a:moveTo>
                        <a:pt x="0" y="24080"/>
                      </a:moveTo>
                      <a:lnTo>
                        <a:pt x="35638" y="0"/>
                      </a:lnTo>
                      <a:cubicBezTo>
                        <a:pt x="35638" y="0"/>
                        <a:pt x="104507" y="20709"/>
                        <a:pt x="129068" y="58755"/>
                      </a:cubicBezTo>
                      <a:cubicBezTo>
                        <a:pt x="129068" y="58755"/>
                        <a:pt x="235982" y="17338"/>
                        <a:pt x="284624" y="6742"/>
                      </a:cubicBezTo>
                      <a:lnTo>
                        <a:pt x="298109" y="29377"/>
                      </a:lnTo>
                      <a:lnTo>
                        <a:pt x="125697" y="82835"/>
                      </a:lnTo>
                      <a:lnTo>
                        <a:pt x="0" y="240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43"/>
                <p:cNvSpPr/>
                <p:nvPr/>
              </p:nvSpPr>
              <p:spPr>
                <a:xfrm>
                  <a:off x="6589275" y="2593943"/>
                  <a:ext cx="431539" cy="37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967" h="283178" extrusionOk="0">
                      <a:moveTo>
                        <a:pt x="327967" y="13966"/>
                      </a:moveTo>
                      <a:lnTo>
                        <a:pt x="300517" y="217682"/>
                      </a:lnTo>
                      <a:lnTo>
                        <a:pt x="134847" y="283179"/>
                      </a:lnTo>
                      <a:lnTo>
                        <a:pt x="0" y="207087"/>
                      </a:lnTo>
                      <a:lnTo>
                        <a:pt x="24080" y="0"/>
                      </a:lnTo>
                      <a:lnTo>
                        <a:pt x="155555" y="5827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43"/>
                <p:cNvSpPr/>
                <p:nvPr/>
              </p:nvSpPr>
              <p:spPr>
                <a:xfrm>
                  <a:off x="6101339" y="2731289"/>
                  <a:ext cx="568220" cy="592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44" h="449935" extrusionOk="0">
                      <a:moveTo>
                        <a:pt x="11558" y="417669"/>
                      </a:moveTo>
                      <a:cubicBezTo>
                        <a:pt x="11558" y="417669"/>
                        <a:pt x="63089" y="236107"/>
                        <a:pt x="138218" y="145085"/>
                      </a:cubicBezTo>
                      <a:cubicBezTo>
                        <a:pt x="213347" y="54063"/>
                        <a:pt x="284624" y="10719"/>
                        <a:pt x="331820" y="3014"/>
                      </a:cubicBezTo>
                      <a:cubicBezTo>
                        <a:pt x="379016" y="-4692"/>
                        <a:pt x="398762" y="3014"/>
                        <a:pt x="398762" y="18906"/>
                      </a:cubicBezTo>
                      <a:cubicBezTo>
                        <a:pt x="398762" y="34799"/>
                        <a:pt x="363124" y="42505"/>
                        <a:pt x="339526" y="54545"/>
                      </a:cubicBezTo>
                      <a:cubicBezTo>
                        <a:pt x="315927" y="66584"/>
                        <a:pt x="272584" y="94036"/>
                        <a:pt x="272584" y="94036"/>
                      </a:cubicBezTo>
                      <a:cubicBezTo>
                        <a:pt x="272584" y="94036"/>
                        <a:pt x="308222" y="86330"/>
                        <a:pt x="315927" y="113781"/>
                      </a:cubicBezTo>
                      <a:cubicBezTo>
                        <a:pt x="315927" y="113781"/>
                        <a:pt x="343378" y="113781"/>
                        <a:pt x="347713" y="129674"/>
                      </a:cubicBezTo>
                      <a:cubicBezTo>
                        <a:pt x="351566" y="145566"/>
                        <a:pt x="351566" y="153272"/>
                        <a:pt x="351566" y="153272"/>
                      </a:cubicBezTo>
                      <a:cubicBezTo>
                        <a:pt x="351566" y="153272"/>
                        <a:pt x="383351" y="125821"/>
                        <a:pt x="406949" y="133526"/>
                      </a:cubicBezTo>
                      <a:cubicBezTo>
                        <a:pt x="430548" y="141232"/>
                        <a:pt x="434400" y="157125"/>
                        <a:pt x="430548" y="185057"/>
                      </a:cubicBezTo>
                      <a:cubicBezTo>
                        <a:pt x="426695" y="212508"/>
                        <a:pt x="394909" y="260186"/>
                        <a:pt x="375164" y="264039"/>
                      </a:cubicBezTo>
                      <a:cubicBezTo>
                        <a:pt x="355418" y="267892"/>
                        <a:pt x="347713" y="256334"/>
                        <a:pt x="351566" y="244294"/>
                      </a:cubicBezTo>
                      <a:cubicBezTo>
                        <a:pt x="351566" y="244294"/>
                        <a:pt x="312074" y="346874"/>
                        <a:pt x="296182" y="358914"/>
                      </a:cubicBezTo>
                      <a:cubicBezTo>
                        <a:pt x="280289" y="370954"/>
                        <a:pt x="268731" y="374806"/>
                        <a:pt x="268731" y="374806"/>
                      </a:cubicBezTo>
                      <a:lnTo>
                        <a:pt x="245133" y="449936"/>
                      </a:lnTo>
                      <a:lnTo>
                        <a:pt x="0" y="422485"/>
                      </a:lnTo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43"/>
                <p:cNvSpPr/>
                <p:nvPr/>
              </p:nvSpPr>
              <p:spPr>
                <a:xfrm>
                  <a:off x="6925770" y="2723240"/>
                  <a:ext cx="500603" cy="57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55" h="435344" extrusionOk="0">
                      <a:moveTo>
                        <a:pt x="380456" y="368402"/>
                      </a:moveTo>
                      <a:cubicBezTo>
                        <a:pt x="380456" y="368402"/>
                        <a:pt x="301474" y="178653"/>
                        <a:pt x="242238" y="115564"/>
                      </a:cubicBezTo>
                      <a:cubicBezTo>
                        <a:pt x="183001" y="52475"/>
                        <a:pt x="80421" y="4797"/>
                        <a:pt x="56341" y="944"/>
                      </a:cubicBezTo>
                      <a:cubicBezTo>
                        <a:pt x="32743" y="-2909"/>
                        <a:pt x="4810" y="4797"/>
                        <a:pt x="12997" y="28395"/>
                      </a:cubicBezTo>
                      <a:cubicBezTo>
                        <a:pt x="20703" y="51993"/>
                        <a:pt x="68381" y="60180"/>
                        <a:pt x="95832" y="79926"/>
                      </a:cubicBezTo>
                      <a:cubicBezTo>
                        <a:pt x="123283" y="99671"/>
                        <a:pt x="139176" y="119417"/>
                        <a:pt x="139176" y="119417"/>
                      </a:cubicBezTo>
                      <a:cubicBezTo>
                        <a:pt x="139176" y="119417"/>
                        <a:pt x="119431" y="107377"/>
                        <a:pt x="95832" y="111711"/>
                      </a:cubicBezTo>
                      <a:cubicBezTo>
                        <a:pt x="72234" y="115564"/>
                        <a:pt x="72234" y="139162"/>
                        <a:pt x="72234" y="139162"/>
                      </a:cubicBezTo>
                      <a:cubicBezTo>
                        <a:pt x="72234" y="139162"/>
                        <a:pt x="48636" y="135310"/>
                        <a:pt x="40449" y="146868"/>
                      </a:cubicBezTo>
                      <a:cubicBezTo>
                        <a:pt x="32743" y="158908"/>
                        <a:pt x="36596" y="166613"/>
                        <a:pt x="36596" y="166613"/>
                      </a:cubicBezTo>
                      <a:cubicBezTo>
                        <a:pt x="36596" y="166613"/>
                        <a:pt x="16850" y="162761"/>
                        <a:pt x="4810" y="178653"/>
                      </a:cubicBezTo>
                      <a:cubicBezTo>
                        <a:pt x="-7230" y="194546"/>
                        <a:pt x="4810" y="237890"/>
                        <a:pt x="24556" y="273528"/>
                      </a:cubicBezTo>
                      <a:cubicBezTo>
                        <a:pt x="44301" y="309166"/>
                        <a:pt x="60194" y="316872"/>
                        <a:pt x="76087" y="320724"/>
                      </a:cubicBezTo>
                      <a:cubicBezTo>
                        <a:pt x="91979" y="324577"/>
                        <a:pt x="91979" y="304832"/>
                        <a:pt x="91979" y="304832"/>
                      </a:cubicBezTo>
                      <a:cubicBezTo>
                        <a:pt x="91979" y="304832"/>
                        <a:pt x="119431" y="364068"/>
                        <a:pt x="135323" y="376108"/>
                      </a:cubicBezTo>
                      <a:cubicBezTo>
                        <a:pt x="151216" y="388148"/>
                        <a:pt x="167108" y="388148"/>
                        <a:pt x="167108" y="388148"/>
                      </a:cubicBezTo>
                      <a:lnTo>
                        <a:pt x="186854" y="435344"/>
                      </a:lnTo>
                      <a:lnTo>
                        <a:pt x="380456" y="368402"/>
                      </a:lnTo>
                      <a:close/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43"/>
                <p:cNvSpPr/>
                <p:nvPr/>
              </p:nvSpPr>
              <p:spPr>
                <a:xfrm>
                  <a:off x="6677755" y="2331026"/>
                  <a:ext cx="105427" cy="1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24" h="86639" extrusionOk="0">
                      <a:moveTo>
                        <a:pt x="80125" y="37517"/>
                      </a:moveTo>
                      <a:cubicBezTo>
                        <a:pt x="80125" y="37517"/>
                        <a:pt x="67603" y="4768"/>
                        <a:pt x="39189" y="434"/>
                      </a:cubicBezTo>
                      <a:cubicBezTo>
                        <a:pt x="10293" y="-3901"/>
                        <a:pt x="-6081" y="24995"/>
                        <a:pt x="2106" y="53891"/>
                      </a:cubicBezTo>
                      <a:cubicBezTo>
                        <a:pt x="10293" y="82787"/>
                        <a:pt x="43042" y="86640"/>
                        <a:pt x="51229" y="86640"/>
                      </a:cubicBezTo>
                      <a:cubicBezTo>
                        <a:pt x="59416" y="86640"/>
                        <a:pt x="80125" y="37517"/>
                        <a:pt x="80125" y="37517"/>
                      </a:cubicBezTo>
                      <a:close/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43"/>
                <p:cNvSpPr/>
                <p:nvPr/>
              </p:nvSpPr>
              <p:spPr>
                <a:xfrm>
                  <a:off x="7059470" y="2399415"/>
                  <a:ext cx="126008" cy="10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65" h="76803" extrusionOk="0">
                      <a:moveTo>
                        <a:pt x="20709" y="14437"/>
                      </a:moveTo>
                      <a:cubicBezTo>
                        <a:pt x="20709" y="14437"/>
                        <a:pt x="41417" y="-6272"/>
                        <a:pt x="74166" y="1915"/>
                      </a:cubicBezTo>
                      <a:cubicBezTo>
                        <a:pt x="106915" y="10103"/>
                        <a:pt x="98727" y="55373"/>
                        <a:pt x="74166" y="67894"/>
                      </a:cubicBezTo>
                      <a:cubicBezTo>
                        <a:pt x="49605" y="80416"/>
                        <a:pt x="0" y="80416"/>
                        <a:pt x="0" y="63560"/>
                      </a:cubicBezTo>
                      <a:cubicBezTo>
                        <a:pt x="0" y="47186"/>
                        <a:pt x="20709" y="14437"/>
                        <a:pt x="20709" y="14437"/>
                      </a:cubicBezTo>
                      <a:close/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43"/>
                <p:cNvSpPr/>
                <p:nvPr/>
              </p:nvSpPr>
              <p:spPr>
                <a:xfrm>
                  <a:off x="5943523" y="3201012"/>
                  <a:ext cx="541828" cy="116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86" h="886020" extrusionOk="0">
                      <a:moveTo>
                        <a:pt x="411786" y="28414"/>
                      </a:moveTo>
                      <a:lnTo>
                        <a:pt x="107417" y="0"/>
                      </a:lnTo>
                      <a:cubicBezTo>
                        <a:pt x="107417" y="0"/>
                        <a:pt x="36141" y="320262"/>
                        <a:pt x="12542" y="514827"/>
                      </a:cubicBezTo>
                      <a:cubicBezTo>
                        <a:pt x="-11056" y="709392"/>
                        <a:pt x="-7203" y="818715"/>
                        <a:pt x="75632" y="859169"/>
                      </a:cubicBezTo>
                      <a:cubicBezTo>
                        <a:pt x="158467" y="899623"/>
                        <a:pt x="237449" y="899623"/>
                        <a:pt x="288979" y="822567"/>
                      </a:cubicBezTo>
                      <a:cubicBezTo>
                        <a:pt x="340510" y="745994"/>
                        <a:pt x="411786" y="28414"/>
                        <a:pt x="411786" y="284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43"/>
                <p:cNvSpPr/>
                <p:nvPr/>
              </p:nvSpPr>
              <p:spPr>
                <a:xfrm>
                  <a:off x="7083550" y="3192141"/>
                  <a:ext cx="641116" cy="1226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244" h="932452" extrusionOk="0">
                      <a:moveTo>
                        <a:pt x="296182" y="0"/>
                      </a:moveTo>
                      <a:lnTo>
                        <a:pt x="0" y="66942"/>
                      </a:lnTo>
                      <a:cubicBezTo>
                        <a:pt x="0" y="66942"/>
                        <a:pt x="39491" y="450293"/>
                        <a:pt x="78982" y="624150"/>
                      </a:cubicBezTo>
                      <a:cubicBezTo>
                        <a:pt x="118473" y="798006"/>
                        <a:pt x="166151" y="889028"/>
                        <a:pt x="256691" y="920332"/>
                      </a:cubicBezTo>
                      <a:cubicBezTo>
                        <a:pt x="347713" y="952117"/>
                        <a:pt x="462814" y="920813"/>
                        <a:pt x="485931" y="833163"/>
                      </a:cubicBezTo>
                      <a:cubicBezTo>
                        <a:pt x="505677" y="758997"/>
                        <a:pt x="296182" y="0"/>
                        <a:pt x="2961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43"/>
                <p:cNvSpPr/>
                <p:nvPr/>
              </p:nvSpPr>
              <p:spPr>
                <a:xfrm>
                  <a:off x="7080382" y="3261213"/>
                  <a:ext cx="78577" cy="46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18" h="353010" extrusionOk="0">
                      <a:moveTo>
                        <a:pt x="41417" y="353010"/>
                      </a:moveTo>
                      <a:lnTo>
                        <a:pt x="0" y="13485"/>
                      </a:lnTo>
                      <a:lnTo>
                        <a:pt x="58755" y="0"/>
                      </a:lnTo>
                      <a:lnTo>
                        <a:pt x="59718" y="3853"/>
                      </a:lnTo>
                      <a:lnTo>
                        <a:pt x="4334" y="16374"/>
                      </a:lnTo>
                      <a:lnTo>
                        <a:pt x="45752" y="3525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43"/>
                <p:cNvSpPr/>
                <p:nvPr/>
              </p:nvSpPr>
              <p:spPr>
                <a:xfrm>
                  <a:off x="6381426" y="3232064"/>
                  <a:ext cx="105190" cy="8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44" h="617888" extrusionOk="0">
                      <a:moveTo>
                        <a:pt x="3853" y="617889"/>
                      </a:moveTo>
                      <a:lnTo>
                        <a:pt x="0" y="616926"/>
                      </a:lnTo>
                      <a:cubicBezTo>
                        <a:pt x="18782" y="543241"/>
                        <a:pt x="71277" y="42862"/>
                        <a:pt x="75129" y="5298"/>
                      </a:cubicBezTo>
                      <a:lnTo>
                        <a:pt x="52976" y="4334"/>
                      </a:lnTo>
                      <a:lnTo>
                        <a:pt x="52976" y="0"/>
                      </a:lnTo>
                      <a:lnTo>
                        <a:pt x="79945" y="963"/>
                      </a:lnTo>
                      <a:lnTo>
                        <a:pt x="79945" y="3371"/>
                      </a:lnTo>
                      <a:cubicBezTo>
                        <a:pt x="78501" y="9150"/>
                        <a:pt x="23117" y="541315"/>
                        <a:pt x="3853" y="61788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43"/>
                <p:cNvSpPr/>
                <p:nvPr/>
              </p:nvSpPr>
              <p:spPr>
                <a:xfrm rot="-894226">
                  <a:off x="7539551" y="3181199"/>
                  <a:ext cx="5709" cy="554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2092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420922"/>
                      </a:lnTo>
                      <a:lnTo>
                        <a:pt x="0" y="4209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p43"/>
                <p:cNvSpPr/>
                <p:nvPr/>
              </p:nvSpPr>
              <p:spPr>
                <a:xfrm rot="-240851">
                  <a:off x="7392902" y="2789083"/>
                  <a:ext cx="5702" cy="377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87030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287031"/>
                      </a:lnTo>
                      <a:lnTo>
                        <a:pt x="0" y="2870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21;p43"/>
                <p:cNvSpPr/>
                <p:nvPr/>
              </p:nvSpPr>
              <p:spPr>
                <a:xfrm rot="-5150577">
                  <a:off x="6633555" y="2823824"/>
                  <a:ext cx="286452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73" h="4334" extrusionOk="0">
                      <a:moveTo>
                        <a:pt x="0" y="0"/>
                      </a:moveTo>
                      <a:lnTo>
                        <a:pt x="217674" y="0"/>
                      </a:lnTo>
                      <a:lnTo>
                        <a:pt x="21767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p43"/>
                <p:cNvSpPr/>
                <p:nvPr/>
              </p:nvSpPr>
              <p:spPr>
                <a:xfrm>
                  <a:off x="7108264" y="2878467"/>
                  <a:ext cx="86814" cy="81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78" h="62125" extrusionOk="0">
                      <a:moveTo>
                        <a:pt x="62608" y="62126"/>
                      </a:moveTo>
                      <a:cubicBezTo>
                        <a:pt x="62126" y="61644"/>
                        <a:pt x="34675" y="26488"/>
                        <a:pt x="0" y="3371"/>
                      </a:cubicBezTo>
                      <a:lnTo>
                        <a:pt x="2408" y="0"/>
                      </a:lnTo>
                      <a:cubicBezTo>
                        <a:pt x="38046" y="23598"/>
                        <a:pt x="65979" y="59236"/>
                        <a:pt x="65979" y="59718"/>
                      </a:cubicBezTo>
                      <a:lnTo>
                        <a:pt x="62608" y="621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43"/>
                <p:cNvSpPr/>
                <p:nvPr/>
              </p:nvSpPr>
              <p:spPr>
                <a:xfrm>
                  <a:off x="7020181" y="2903814"/>
                  <a:ext cx="117231" cy="92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5" h="70313" extrusionOk="0">
                      <a:moveTo>
                        <a:pt x="85724" y="70313"/>
                      </a:moveTo>
                      <a:cubicBezTo>
                        <a:pt x="85242" y="69832"/>
                        <a:pt x="38528" y="11558"/>
                        <a:pt x="0" y="3853"/>
                      </a:cubicBezTo>
                      <a:lnTo>
                        <a:pt x="963" y="0"/>
                      </a:lnTo>
                      <a:cubicBezTo>
                        <a:pt x="40936" y="8187"/>
                        <a:pt x="87169" y="65497"/>
                        <a:pt x="89095" y="67905"/>
                      </a:cubicBezTo>
                      <a:lnTo>
                        <a:pt x="85724" y="70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43"/>
                <p:cNvSpPr/>
                <p:nvPr/>
              </p:nvSpPr>
              <p:spPr>
                <a:xfrm>
                  <a:off x="6989764" y="2940568"/>
                  <a:ext cx="107092" cy="92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89" h="70313" extrusionOk="0">
                      <a:moveTo>
                        <a:pt x="77537" y="70313"/>
                      </a:moveTo>
                      <a:cubicBezTo>
                        <a:pt x="77055" y="69832"/>
                        <a:pt x="38046" y="11558"/>
                        <a:pt x="0" y="3853"/>
                      </a:cubicBezTo>
                      <a:lnTo>
                        <a:pt x="964" y="0"/>
                      </a:lnTo>
                      <a:cubicBezTo>
                        <a:pt x="40936" y="8187"/>
                        <a:pt x="79463" y="65497"/>
                        <a:pt x="81390" y="67905"/>
                      </a:cubicBezTo>
                      <a:lnTo>
                        <a:pt x="77537" y="70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43"/>
                <p:cNvSpPr/>
                <p:nvPr/>
              </p:nvSpPr>
              <p:spPr>
                <a:xfrm>
                  <a:off x="6358614" y="2851219"/>
                  <a:ext cx="96319" cy="77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2" h="58754" extrusionOk="0">
                      <a:moveTo>
                        <a:pt x="3371" y="58755"/>
                      </a:moveTo>
                      <a:lnTo>
                        <a:pt x="0" y="56347"/>
                      </a:lnTo>
                      <a:cubicBezTo>
                        <a:pt x="963" y="54420"/>
                        <a:pt x="28414" y="12040"/>
                        <a:pt x="72240" y="0"/>
                      </a:cubicBezTo>
                      <a:lnTo>
                        <a:pt x="73202" y="3853"/>
                      </a:lnTo>
                      <a:cubicBezTo>
                        <a:pt x="31304" y="15893"/>
                        <a:pt x="3371" y="58273"/>
                        <a:pt x="3371" y="587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43"/>
                <p:cNvSpPr/>
                <p:nvPr/>
              </p:nvSpPr>
              <p:spPr>
                <a:xfrm>
                  <a:off x="6425785" y="2882903"/>
                  <a:ext cx="86181" cy="66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7" h="50567" extrusionOk="0">
                      <a:moveTo>
                        <a:pt x="3372" y="50568"/>
                      </a:moveTo>
                      <a:lnTo>
                        <a:pt x="0" y="48160"/>
                      </a:lnTo>
                      <a:cubicBezTo>
                        <a:pt x="0" y="47678"/>
                        <a:pt x="24561" y="15893"/>
                        <a:pt x="64053" y="0"/>
                      </a:cubicBezTo>
                      <a:lnTo>
                        <a:pt x="65497" y="3853"/>
                      </a:lnTo>
                      <a:cubicBezTo>
                        <a:pt x="27451" y="19264"/>
                        <a:pt x="3853" y="50568"/>
                        <a:pt x="3372" y="505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43"/>
                <p:cNvSpPr/>
                <p:nvPr/>
              </p:nvSpPr>
              <p:spPr>
                <a:xfrm>
                  <a:off x="6509431" y="2930430"/>
                  <a:ext cx="55764" cy="55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0" h="42380" extrusionOk="0">
                      <a:moveTo>
                        <a:pt x="3371" y="42381"/>
                      </a:moveTo>
                      <a:lnTo>
                        <a:pt x="0" y="39973"/>
                      </a:lnTo>
                      <a:cubicBezTo>
                        <a:pt x="963" y="38528"/>
                        <a:pt x="24080" y="7706"/>
                        <a:pt x="40454" y="0"/>
                      </a:cubicBezTo>
                      <a:lnTo>
                        <a:pt x="42380" y="3853"/>
                      </a:lnTo>
                      <a:cubicBezTo>
                        <a:pt x="26969" y="11077"/>
                        <a:pt x="3371" y="41899"/>
                        <a:pt x="3371" y="423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43"/>
                <p:cNvSpPr/>
                <p:nvPr/>
              </p:nvSpPr>
              <p:spPr>
                <a:xfrm rot="-3328605">
                  <a:off x="6546726" y="3002287"/>
                  <a:ext cx="100890" cy="5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3" h="4334" extrusionOk="0">
                      <a:moveTo>
                        <a:pt x="0" y="0"/>
                      </a:moveTo>
                      <a:lnTo>
                        <a:pt x="76574" y="0"/>
                      </a:lnTo>
                      <a:lnTo>
                        <a:pt x="7657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43"/>
                <p:cNvSpPr/>
                <p:nvPr/>
              </p:nvSpPr>
              <p:spPr>
                <a:xfrm rot="-1859299">
                  <a:off x="7002624" y="3007342"/>
                  <a:ext cx="5704" cy="121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91985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91986"/>
                      </a:lnTo>
                      <a:lnTo>
                        <a:pt x="0" y="919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43"/>
                <p:cNvSpPr/>
                <p:nvPr/>
              </p:nvSpPr>
              <p:spPr>
                <a:xfrm>
                  <a:off x="6841483" y="2462135"/>
                  <a:ext cx="101410" cy="32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71" h="25043" extrusionOk="0">
                      <a:moveTo>
                        <a:pt x="37565" y="25043"/>
                      </a:moveTo>
                      <a:cubicBezTo>
                        <a:pt x="35638" y="25043"/>
                        <a:pt x="33230" y="25043"/>
                        <a:pt x="31304" y="24561"/>
                      </a:cubicBezTo>
                      <a:cubicBezTo>
                        <a:pt x="4334" y="21672"/>
                        <a:pt x="482" y="9150"/>
                        <a:pt x="0" y="8669"/>
                      </a:cubicBezTo>
                      <a:lnTo>
                        <a:pt x="3853" y="7706"/>
                      </a:lnTo>
                      <a:cubicBezTo>
                        <a:pt x="3853" y="7706"/>
                        <a:pt x="7706" y="18301"/>
                        <a:pt x="31304" y="20709"/>
                      </a:cubicBezTo>
                      <a:cubicBezTo>
                        <a:pt x="62608" y="24080"/>
                        <a:pt x="73203" y="0"/>
                        <a:pt x="73203" y="0"/>
                      </a:cubicBezTo>
                      <a:lnTo>
                        <a:pt x="77055" y="1445"/>
                      </a:lnTo>
                      <a:cubicBezTo>
                        <a:pt x="77538" y="1445"/>
                        <a:pt x="66942" y="25043"/>
                        <a:pt x="37565" y="250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43"/>
                <p:cNvSpPr/>
                <p:nvPr/>
              </p:nvSpPr>
              <p:spPr>
                <a:xfrm>
                  <a:off x="6856896" y="2378490"/>
                  <a:ext cx="58728" cy="71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33" h="54420" extrusionOk="0">
                      <a:moveTo>
                        <a:pt x="10440" y="54420"/>
                      </a:moveTo>
                      <a:cubicBezTo>
                        <a:pt x="5142" y="54420"/>
                        <a:pt x="1289" y="53457"/>
                        <a:pt x="326" y="50568"/>
                      </a:cubicBezTo>
                      <a:cubicBezTo>
                        <a:pt x="-3527" y="42381"/>
                        <a:pt x="27777" y="12522"/>
                        <a:pt x="41744" y="0"/>
                      </a:cubicBezTo>
                      <a:lnTo>
                        <a:pt x="44633" y="2890"/>
                      </a:lnTo>
                      <a:cubicBezTo>
                        <a:pt x="23924" y="21672"/>
                        <a:pt x="2734" y="44789"/>
                        <a:pt x="4179" y="48641"/>
                      </a:cubicBezTo>
                      <a:cubicBezTo>
                        <a:pt x="5624" y="51531"/>
                        <a:pt x="23924" y="49604"/>
                        <a:pt x="42707" y="43825"/>
                      </a:cubicBezTo>
                      <a:lnTo>
                        <a:pt x="43670" y="47678"/>
                      </a:lnTo>
                      <a:cubicBezTo>
                        <a:pt x="37409" y="50086"/>
                        <a:pt x="21516" y="54420"/>
                        <a:pt x="10440" y="544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43"/>
                <p:cNvSpPr/>
                <p:nvPr/>
              </p:nvSpPr>
              <p:spPr>
                <a:xfrm>
                  <a:off x="6715068" y="2337141"/>
                  <a:ext cx="179055" cy="118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81" h="90179" extrusionOk="0">
                      <a:moveTo>
                        <a:pt x="32503" y="90179"/>
                      </a:moveTo>
                      <a:cubicBezTo>
                        <a:pt x="15647" y="90179"/>
                        <a:pt x="2644" y="89697"/>
                        <a:pt x="1199" y="87771"/>
                      </a:cubicBezTo>
                      <a:cubicBezTo>
                        <a:pt x="-4098" y="82473"/>
                        <a:pt x="9386" y="15050"/>
                        <a:pt x="17574" y="6863"/>
                      </a:cubicBezTo>
                      <a:cubicBezTo>
                        <a:pt x="26724" y="-2288"/>
                        <a:pt x="122562" y="-2288"/>
                        <a:pt x="131712" y="6863"/>
                      </a:cubicBezTo>
                      <a:cubicBezTo>
                        <a:pt x="140381" y="15532"/>
                        <a:pt x="133639" y="49243"/>
                        <a:pt x="132676" y="53096"/>
                      </a:cubicBezTo>
                      <a:lnTo>
                        <a:pt x="128823" y="52133"/>
                      </a:lnTo>
                      <a:cubicBezTo>
                        <a:pt x="130749" y="42501"/>
                        <a:pt x="135084" y="16013"/>
                        <a:pt x="128823" y="9752"/>
                      </a:cubicBezTo>
                      <a:cubicBezTo>
                        <a:pt x="121117" y="2047"/>
                        <a:pt x="28169" y="2047"/>
                        <a:pt x="20463" y="9752"/>
                      </a:cubicBezTo>
                      <a:cubicBezTo>
                        <a:pt x="12758" y="17458"/>
                        <a:pt x="1199" y="79584"/>
                        <a:pt x="4089" y="85363"/>
                      </a:cubicBezTo>
                      <a:cubicBezTo>
                        <a:pt x="8423" y="87771"/>
                        <a:pt x="66215" y="86326"/>
                        <a:pt x="100890" y="84400"/>
                      </a:cubicBezTo>
                      <a:cubicBezTo>
                        <a:pt x="100890" y="84400"/>
                        <a:pt x="100890" y="84400"/>
                        <a:pt x="100890" y="84400"/>
                      </a:cubicBezTo>
                      <a:cubicBezTo>
                        <a:pt x="100890" y="84400"/>
                        <a:pt x="108114" y="83437"/>
                        <a:pt x="112448" y="81992"/>
                      </a:cubicBezTo>
                      <a:lnTo>
                        <a:pt x="113893" y="85845"/>
                      </a:lnTo>
                      <a:cubicBezTo>
                        <a:pt x="109077" y="87289"/>
                        <a:pt x="101853" y="88253"/>
                        <a:pt x="101372" y="88734"/>
                      </a:cubicBezTo>
                      <a:cubicBezTo>
                        <a:pt x="81626" y="89216"/>
                        <a:pt x="54175" y="90179"/>
                        <a:pt x="32503" y="90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43"/>
                <p:cNvSpPr/>
                <p:nvPr/>
              </p:nvSpPr>
              <p:spPr>
                <a:xfrm>
                  <a:off x="6916257" y="2342239"/>
                  <a:ext cx="192640" cy="124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05" h="94491" extrusionOk="0">
                      <a:moveTo>
                        <a:pt x="99209" y="94491"/>
                      </a:moveTo>
                      <a:cubicBezTo>
                        <a:pt x="65016" y="94491"/>
                        <a:pt x="10113" y="91120"/>
                        <a:pt x="1927" y="85823"/>
                      </a:cubicBezTo>
                      <a:cubicBezTo>
                        <a:pt x="0" y="84859"/>
                        <a:pt x="0" y="83415"/>
                        <a:pt x="0" y="82933"/>
                      </a:cubicBezTo>
                      <a:cubicBezTo>
                        <a:pt x="0" y="73783"/>
                        <a:pt x="11077" y="18399"/>
                        <a:pt x="12521" y="13101"/>
                      </a:cubicBezTo>
                      <a:cubicBezTo>
                        <a:pt x="12040" y="10693"/>
                        <a:pt x="13003" y="5396"/>
                        <a:pt x="17819" y="2988"/>
                      </a:cubicBezTo>
                      <a:cubicBezTo>
                        <a:pt x="35157" y="-5681"/>
                        <a:pt x="133884" y="6841"/>
                        <a:pt x="143034" y="11175"/>
                      </a:cubicBezTo>
                      <a:cubicBezTo>
                        <a:pt x="145442" y="12138"/>
                        <a:pt x="146406" y="15509"/>
                        <a:pt x="146406" y="21770"/>
                      </a:cubicBezTo>
                      <a:cubicBezTo>
                        <a:pt x="146406" y="40552"/>
                        <a:pt x="134847" y="88712"/>
                        <a:pt x="126660" y="93046"/>
                      </a:cubicBezTo>
                      <a:cubicBezTo>
                        <a:pt x="123770" y="94010"/>
                        <a:pt x="113175" y="94491"/>
                        <a:pt x="99209" y="94491"/>
                      </a:cubicBezTo>
                      <a:close/>
                      <a:moveTo>
                        <a:pt x="3853" y="81970"/>
                      </a:moveTo>
                      <a:cubicBezTo>
                        <a:pt x="11077" y="87749"/>
                        <a:pt x="114620" y="93528"/>
                        <a:pt x="124252" y="88712"/>
                      </a:cubicBezTo>
                      <a:cubicBezTo>
                        <a:pt x="128586" y="86304"/>
                        <a:pt x="139663" y="50184"/>
                        <a:pt x="141590" y="27068"/>
                      </a:cubicBezTo>
                      <a:cubicBezTo>
                        <a:pt x="142553" y="15991"/>
                        <a:pt x="140626" y="14065"/>
                        <a:pt x="140626" y="14065"/>
                      </a:cubicBezTo>
                      <a:cubicBezTo>
                        <a:pt x="133884" y="10693"/>
                        <a:pt x="35157" y="-2310"/>
                        <a:pt x="19264" y="5877"/>
                      </a:cubicBezTo>
                      <a:cubicBezTo>
                        <a:pt x="15411" y="7804"/>
                        <a:pt x="16374" y="11657"/>
                        <a:pt x="16374" y="11657"/>
                      </a:cubicBezTo>
                      <a:lnTo>
                        <a:pt x="16374" y="12138"/>
                      </a:lnTo>
                      <a:lnTo>
                        <a:pt x="16374" y="12620"/>
                      </a:lnTo>
                      <a:cubicBezTo>
                        <a:pt x="15893" y="13583"/>
                        <a:pt x="4334" y="71856"/>
                        <a:pt x="3853" y="819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43"/>
                <p:cNvSpPr/>
                <p:nvPr/>
              </p:nvSpPr>
              <p:spPr>
                <a:xfrm>
                  <a:off x="6889642" y="2369457"/>
                  <a:ext cx="43723" cy="1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9" h="8791" extrusionOk="0">
                      <a:moveTo>
                        <a:pt x="29859" y="8791"/>
                      </a:moveTo>
                      <a:cubicBezTo>
                        <a:pt x="29377" y="8310"/>
                        <a:pt x="19745" y="-1322"/>
                        <a:pt x="1926" y="8310"/>
                      </a:cubicBezTo>
                      <a:lnTo>
                        <a:pt x="0" y="4457"/>
                      </a:lnTo>
                      <a:cubicBezTo>
                        <a:pt x="20708" y="-6138"/>
                        <a:pt x="32748" y="5420"/>
                        <a:pt x="33230" y="5902"/>
                      </a:cubicBezTo>
                      <a:lnTo>
                        <a:pt x="29859" y="87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43"/>
                <p:cNvSpPr/>
                <p:nvPr/>
              </p:nvSpPr>
              <p:spPr>
                <a:xfrm rot="-885925">
                  <a:off x="6724547" y="2378744"/>
                  <a:ext cx="53890" cy="5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34" h="4334" extrusionOk="0">
                      <a:moveTo>
                        <a:pt x="0" y="0"/>
                      </a:moveTo>
                      <a:lnTo>
                        <a:pt x="40935" y="0"/>
                      </a:lnTo>
                      <a:lnTo>
                        <a:pt x="40935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43"/>
                <p:cNvSpPr/>
                <p:nvPr/>
              </p:nvSpPr>
              <p:spPr>
                <a:xfrm>
                  <a:off x="6814234" y="2403837"/>
                  <a:ext cx="25980" cy="29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22635" extrusionOk="0">
                      <a:moveTo>
                        <a:pt x="19745" y="6261"/>
                      </a:moveTo>
                      <a:cubicBezTo>
                        <a:pt x="19745" y="5298"/>
                        <a:pt x="19745" y="4816"/>
                        <a:pt x="19264" y="3853"/>
                      </a:cubicBezTo>
                      <a:cubicBezTo>
                        <a:pt x="18782" y="2890"/>
                        <a:pt x="18782" y="2408"/>
                        <a:pt x="17819" y="1926"/>
                      </a:cubicBezTo>
                      <a:lnTo>
                        <a:pt x="16374" y="963"/>
                      </a:lnTo>
                      <a:cubicBezTo>
                        <a:pt x="15411" y="482"/>
                        <a:pt x="14448" y="0"/>
                        <a:pt x="13484" y="0"/>
                      </a:cubicBezTo>
                      <a:cubicBezTo>
                        <a:pt x="11076" y="0"/>
                        <a:pt x="8668" y="482"/>
                        <a:pt x="6742" y="1445"/>
                      </a:cubicBezTo>
                      <a:cubicBezTo>
                        <a:pt x="4816" y="2408"/>
                        <a:pt x="2889" y="4334"/>
                        <a:pt x="1927" y="6261"/>
                      </a:cubicBezTo>
                      <a:cubicBezTo>
                        <a:pt x="963" y="8187"/>
                        <a:pt x="0" y="10114"/>
                        <a:pt x="0" y="12040"/>
                      </a:cubicBezTo>
                      <a:cubicBezTo>
                        <a:pt x="0" y="12522"/>
                        <a:pt x="0" y="13003"/>
                        <a:pt x="0" y="13485"/>
                      </a:cubicBezTo>
                      <a:cubicBezTo>
                        <a:pt x="0" y="14448"/>
                        <a:pt x="0" y="15411"/>
                        <a:pt x="481" y="15893"/>
                      </a:cubicBezTo>
                      <a:cubicBezTo>
                        <a:pt x="481" y="16856"/>
                        <a:pt x="963" y="18301"/>
                        <a:pt x="1444" y="19264"/>
                      </a:cubicBezTo>
                      <a:cubicBezTo>
                        <a:pt x="1927" y="20227"/>
                        <a:pt x="2889" y="20709"/>
                        <a:pt x="3852" y="21672"/>
                      </a:cubicBezTo>
                      <a:cubicBezTo>
                        <a:pt x="4816" y="22153"/>
                        <a:pt x="5779" y="22635"/>
                        <a:pt x="6742" y="22635"/>
                      </a:cubicBezTo>
                      <a:cubicBezTo>
                        <a:pt x="7705" y="22635"/>
                        <a:pt x="8668" y="22635"/>
                        <a:pt x="9632" y="22153"/>
                      </a:cubicBezTo>
                      <a:cubicBezTo>
                        <a:pt x="10595" y="21672"/>
                        <a:pt x="11558" y="21672"/>
                        <a:pt x="12040" y="21190"/>
                      </a:cubicBezTo>
                      <a:cubicBezTo>
                        <a:pt x="13484" y="20227"/>
                        <a:pt x="14929" y="18782"/>
                        <a:pt x="15892" y="17338"/>
                      </a:cubicBezTo>
                      <a:cubicBezTo>
                        <a:pt x="16374" y="16374"/>
                        <a:pt x="16856" y="15893"/>
                        <a:pt x="16856" y="14930"/>
                      </a:cubicBezTo>
                      <a:cubicBezTo>
                        <a:pt x="16856" y="14930"/>
                        <a:pt x="16856" y="14930"/>
                        <a:pt x="16856" y="14930"/>
                      </a:cubicBezTo>
                      <a:cubicBezTo>
                        <a:pt x="16856" y="14448"/>
                        <a:pt x="17337" y="14448"/>
                        <a:pt x="17337" y="13966"/>
                      </a:cubicBezTo>
                      <a:cubicBezTo>
                        <a:pt x="19264" y="11558"/>
                        <a:pt x="19745" y="9150"/>
                        <a:pt x="19745" y="62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43"/>
                <p:cNvSpPr/>
                <p:nvPr/>
              </p:nvSpPr>
              <p:spPr>
                <a:xfrm>
                  <a:off x="6947308" y="2410807"/>
                  <a:ext cx="25980" cy="29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22635" extrusionOk="0">
                      <a:moveTo>
                        <a:pt x="19745" y="6261"/>
                      </a:moveTo>
                      <a:cubicBezTo>
                        <a:pt x="19745" y="5298"/>
                        <a:pt x="19745" y="4816"/>
                        <a:pt x="19264" y="3853"/>
                      </a:cubicBezTo>
                      <a:cubicBezTo>
                        <a:pt x="18782" y="2890"/>
                        <a:pt x="18782" y="2408"/>
                        <a:pt x="17819" y="1926"/>
                      </a:cubicBezTo>
                      <a:lnTo>
                        <a:pt x="16374" y="963"/>
                      </a:lnTo>
                      <a:cubicBezTo>
                        <a:pt x="15411" y="482"/>
                        <a:pt x="14448" y="0"/>
                        <a:pt x="13484" y="0"/>
                      </a:cubicBezTo>
                      <a:cubicBezTo>
                        <a:pt x="11076" y="0"/>
                        <a:pt x="8668" y="482"/>
                        <a:pt x="6742" y="1445"/>
                      </a:cubicBezTo>
                      <a:cubicBezTo>
                        <a:pt x="4816" y="2408"/>
                        <a:pt x="2889" y="4334"/>
                        <a:pt x="1927" y="6261"/>
                      </a:cubicBezTo>
                      <a:cubicBezTo>
                        <a:pt x="963" y="8187"/>
                        <a:pt x="0" y="10114"/>
                        <a:pt x="0" y="12040"/>
                      </a:cubicBezTo>
                      <a:cubicBezTo>
                        <a:pt x="0" y="12522"/>
                        <a:pt x="0" y="13003"/>
                        <a:pt x="0" y="13485"/>
                      </a:cubicBezTo>
                      <a:cubicBezTo>
                        <a:pt x="0" y="14448"/>
                        <a:pt x="0" y="15411"/>
                        <a:pt x="481" y="15893"/>
                      </a:cubicBezTo>
                      <a:cubicBezTo>
                        <a:pt x="481" y="16856"/>
                        <a:pt x="963" y="18301"/>
                        <a:pt x="1444" y="19264"/>
                      </a:cubicBezTo>
                      <a:cubicBezTo>
                        <a:pt x="1927" y="20227"/>
                        <a:pt x="2889" y="20709"/>
                        <a:pt x="3852" y="21672"/>
                      </a:cubicBezTo>
                      <a:cubicBezTo>
                        <a:pt x="4816" y="22153"/>
                        <a:pt x="5779" y="22635"/>
                        <a:pt x="6742" y="22635"/>
                      </a:cubicBezTo>
                      <a:cubicBezTo>
                        <a:pt x="7705" y="22635"/>
                        <a:pt x="8668" y="22635"/>
                        <a:pt x="9632" y="22153"/>
                      </a:cubicBezTo>
                      <a:cubicBezTo>
                        <a:pt x="10595" y="21672"/>
                        <a:pt x="11558" y="21672"/>
                        <a:pt x="12040" y="21190"/>
                      </a:cubicBezTo>
                      <a:cubicBezTo>
                        <a:pt x="13484" y="20227"/>
                        <a:pt x="14929" y="18782"/>
                        <a:pt x="15892" y="17338"/>
                      </a:cubicBezTo>
                      <a:cubicBezTo>
                        <a:pt x="16374" y="16374"/>
                        <a:pt x="16856" y="15893"/>
                        <a:pt x="16856" y="14930"/>
                      </a:cubicBezTo>
                      <a:cubicBezTo>
                        <a:pt x="16856" y="14930"/>
                        <a:pt x="16856" y="14930"/>
                        <a:pt x="16856" y="14930"/>
                      </a:cubicBezTo>
                      <a:cubicBezTo>
                        <a:pt x="16856" y="14448"/>
                        <a:pt x="17337" y="14448"/>
                        <a:pt x="17337" y="13966"/>
                      </a:cubicBezTo>
                      <a:cubicBezTo>
                        <a:pt x="18782" y="11558"/>
                        <a:pt x="19745" y="9150"/>
                        <a:pt x="19745" y="62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43"/>
                <p:cNvSpPr/>
                <p:nvPr/>
              </p:nvSpPr>
              <p:spPr>
                <a:xfrm rot="-798371">
                  <a:off x="7092999" y="3351985"/>
                  <a:ext cx="414784" cy="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45" h="4334" extrusionOk="0">
                      <a:moveTo>
                        <a:pt x="0" y="0"/>
                      </a:moveTo>
                      <a:lnTo>
                        <a:pt x="315445" y="0"/>
                      </a:lnTo>
                      <a:lnTo>
                        <a:pt x="315445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43"/>
                <p:cNvSpPr/>
                <p:nvPr/>
              </p:nvSpPr>
              <p:spPr>
                <a:xfrm rot="-5011987">
                  <a:off x="6267600" y="3142267"/>
                  <a:ext cx="5696" cy="399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03892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03893"/>
                      </a:lnTo>
                      <a:lnTo>
                        <a:pt x="0" y="3038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43"/>
                <p:cNvSpPr/>
                <p:nvPr/>
              </p:nvSpPr>
              <p:spPr>
                <a:xfrm>
                  <a:off x="6991665" y="4330874"/>
                  <a:ext cx="429638" cy="247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22" h="188304" extrusionOk="0">
                      <a:moveTo>
                        <a:pt x="259581" y="188304"/>
                      </a:moveTo>
                      <a:lnTo>
                        <a:pt x="963" y="87651"/>
                      </a:lnTo>
                      <a:cubicBezTo>
                        <a:pt x="963" y="87651"/>
                        <a:pt x="-2889" y="40454"/>
                        <a:pt x="4816" y="39491"/>
                      </a:cubicBezTo>
                      <a:cubicBezTo>
                        <a:pt x="12521" y="39009"/>
                        <a:pt x="326522" y="0"/>
                        <a:pt x="326522" y="0"/>
                      </a:cubicBezTo>
                      <a:lnTo>
                        <a:pt x="259581" y="1883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43"/>
                <p:cNvSpPr/>
                <p:nvPr/>
              </p:nvSpPr>
              <p:spPr>
                <a:xfrm>
                  <a:off x="7333222" y="3644583"/>
                  <a:ext cx="1097544" cy="95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27" h="729153" extrusionOk="0">
                      <a:moveTo>
                        <a:pt x="0" y="709881"/>
                      </a:moveTo>
                      <a:cubicBezTo>
                        <a:pt x="0" y="709881"/>
                        <a:pt x="113657" y="93437"/>
                        <a:pt x="117028" y="85250"/>
                      </a:cubicBezTo>
                      <a:cubicBezTo>
                        <a:pt x="120399" y="77063"/>
                        <a:pt x="775852" y="970"/>
                        <a:pt x="784039" y="7"/>
                      </a:cubicBezTo>
                      <a:cubicBezTo>
                        <a:pt x="791745" y="-475"/>
                        <a:pt x="833644" y="23605"/>
                        <a:pt x="834126" y="27458"/>
                      </a:cubicBezTo>
                      <a:cubicBezTo>
                        <a:pt x="834607" y="31311"/>
                        <a:pt x="728174" y="639568"/>
                        <a:pt x="724321" y="643902"/>
                      </a:cubicBezTo>
                      <a:cubicBezTo>
                        <a:pt x="720950" y="648236"/>
                        <a:pt x="61163" y="728663"/>
                        <a:pt x="53457" y="729145"/>
                      </a:cubicBezTo>
                      <a:cubicBezTo>
                        <a:pt x="45270" y="729626"/>
                        <a:pt x="0" y="709881"/>
                        <a:pt x="0" y="7098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43"/>
                <p:cNvSpPr/>
                <p:nvPr/>
              </p:nvSpPr>
              <p:spPr>
                <a:xfrm>
                  <a:off x="7954113" y="4043174"/>
                  <a:ext cx="114096" cy="13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12" h="99942" extrusionOk="0">
                      <a:moveTo>
                        <a:pt x="2500" y="35162"/>
                      </a:moveTo>
                      <a:cubicBezTo>
                        <a:pt x="2500" y="35162"/>
                        <a:pt x="8279" y="487"/>
                        <a:pt x="45362" y="5"/>
                      </a:cubicBezTo>
                      <a:cubicBezTo>
                        <a:pt x="82445" y="-477"/>
                        <a:pt x="91113" y="33235"/>
                        <a:pt x="84853" y="59723"/>
                      </a:cubicBezTo>
                      <a:cubicBezTo>
                        <a:pt x="78592" y="86211"/>
                        <a:pt x="60292" y="104993"/>
                        <a:pt x="28024" y="98732"/>
                      </a:cubicBezTo>
                      <a:cubicBezTo>
                        <a:pt x="-4242" y="92953"/>
                        <a:pt x="-1834" y="49610"/>
                        <a:pt x="2500" y="3516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43"/>
                <p:cNvSpPr/>
                <p:nvPr/>
              </p:nvSpPr>
              <p:spPr>
                <a:xfrm>
                  <a:off x="7983935" y="3974010"/>
                  <a:ext cx="17273" cy="3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7" h="29044" extrusionOk="0">
                      <a:moveTo>
                        <a:pt x="8731" y="3927"/>
                      </a:moveTo>
                      <a:cubicBezTo>
                        <a:pt x="8249" y="1519"/>
                        <a:pt x="6805" y="-407"/>
                        <a:pt x="3915" y="74"/>
                      </a:cubicBezTo>
                      <a:cubicBezTo>
                        <a:pt x="1989" y="556"/>
                        <a:pt x="-419" y="2482"/>
                        <a:pt x="62" y="4890"/>
                      </a:cubicBezTo>
                      <a:cubicBezTo>
                        <a:pt x="1507" y="11633"/>
                        <a:pt x="2952" y="18375"/>
                        <a:pt x="4397" y="25117"/>
                      </a:cubicBezTo>
                      <a:cubicBezTo>
                        <a:pt x="4878" y="27525"/>
                        <a:pt x="6323" y="29452"/>
                        <a:pt x="9213" y="28970"/>
                      </a:cubicBezTo>
                      <a:cubicBezTo>
                        <a:pt x="11139" y="28488"/>
                        <a:pt x="13547" y="26562"/>
                        <a:pt x="13065" y="24154"/>
                      </a:cubicBezTo>
                      <a:cubicBezTo>
                        <a:pt x="11621" y="17412"/>
                        <a:pt x="10176" y="10669"/>
                        <a:pt x="8731" y="39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43"/>
                <p:cNvSpPr/>
                <p:nvPr/>
              </p:nvSpPr>
              <p:spPr>
                <a:xfrm>
                  <a:off x="7912956" y="4025349"/>
                  <a:ext cx="32492" cy="2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4" h="21323" extrusionOk="0">
                      <a:moveTo>
                        <a:pt x="23183" y="13551"/>
                      </a:moveTo>
                      <a:cubicBezTo>
                        <a:pt x="17886" y="9217"/>
                        <a:pt x="12588" y="5364"/>
                        <a:pt x="7291" y="1030"/>
                      </a:cubicBezTo>
                      <a:cubicBezTo>
                        <a:pt x="5365" y="-415"/>
                        <a:pt x="2475" y="-415"/>
                        <a:pt x="1030" y="1511"/>
                      </a:cubicBezTo>
                      <a:cubicBezTo>
                        <a:pt x="-415" y="3438"/>
                        <a:pt x="-415" y="5846"/>
                        <a:pt x="1512" y="7772"/>
                      </a:cubicBezTo>
                      <a:cubicBezTo>
                        <a:pt x="6809" y="12106"/>
                        <a:pt x="12107" y="15959"/>
                        <a:pt x="17404" y="20294"/>
                      </a:cubicBezTo>
                      <a:cubicBezTo>
                        <a:pt x="19331" y="21738"/>
                        <a:pt x="22220" y="21738"/>
                        <a:pt x="23665" y="19812"/>
                      </a:cubicBezTo>
                      <a:cubicBezTo>
                        <a:pt x="25110" y="17404"/>
                        <a:pt x="25110" y="14996"/>
                        <a:pt x="23183" y="135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43"/>
                <p:cNvSpPr/>
                <p:nvPr/>
              </p:nvSpPr>
              <p:spPr>
                <a:xfrm>
                  <a:off x="7889500" y="4118819"/>
                  <a:ext cx="33459" cy="16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29" h="12902" extrusionOk="0">
                      <a:moveTo>
                        <a:pt x="25118" y="2715"/>
                      </a:moveTo>
                      <a:cubicBezTo>
                        <a:pt x="24154" y="788"/>
                        <a:pt x="21746" y="-657"/>
                        <a:pt x="19820" y="307"/>
                      </a:cubicBezTo>
                      <a:cubicBezTo>
                        <a:pt x="16930" y="1270"/>
                        <a:pt x="14522" y="2233"/>
                        <a:pt x="11633" y="3196"/>
                      </a:cubicBezTo>
                      <a:cubicBezTo>
                        <a:pt x="11151" y="3196"/>
                        <a:pt x="10188" y="3678"/>
                        <a:pt x="9706" y="3678"/>
                      </a:cubicBezTo>
                      <a:cubicBezTo>
                        <a:pt x="9706" y="3678"/>
                        <a:pt x="9225" y="3678"/>
                        <a:pt x="9225" y="3678"/>
                      </a:cubicBezTo>
                      <a:cubicBezTo>
                        <a:pt x="8743" y="3678"/>
                        <a:pt x="8262" y="3678"/>
                        <a:pt x="8262" y="3678"/>
                      </a:cubicBezTo>
                      <a:cubicBezTo>
                        <a:pt x="6817" y="4159"/>
                        <a:pt x="5372" y="4159"/>
                        <a:pt x="3927" y="4159"/>
                      </a:cubicBezTo>
                      <a:cubicBezTo>
                        <a:pt x="1519" y="4641"/>
                        <a:pt x="-407" y="6567"/>
                        <a:pt x="74" y="8975"/>
                      </a:cubicBezTo>
                      <a:cubicBezTo>
                        <a:pt x="556" y="11383"/>
                        <a:pt x="2482" y="13310"/>
                        <a:pt x="4890" y="12828"/>
                      </a:cubicBezTo>
                      <a:cubicBezTo>
                        <a:pt x="11151" y="11865"/>
                        <a:pt x="17412" y="10420"/>
                        <a:pt x="23191" y="8012"/>
                      </a:cubicBezTo>
                      <a:cubicBezTo>
                        <a:pt x="24636" y="7531"/>
                        <a:pt x="26081" y="4641"/>
                        <a:pt x="25118" y="27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43"/>
                <p:cNvSpPr/>
                <p:nvPr/>
              </p:nvSpPr>
              <p:spPr>
                <a:xfrm>
                  <a:off x="7918275" y="4175782"/>
                  <a:ext cx="35795" cy="31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4" h="23833" extrusionOk="0">
                      <a:moveTo>
                        <a:pt x="26365" y="1803"/>
                      </a:moveTo>
                      <a:cubicBezTo>
                        <a:pt x="24920" y="-123"/>
                        <a:pt x="22030" y="-605"/>
                        <a:pt x="20586" y="840"/>
                      </a:cubicBezTo>
                      <a:cubicBezTo>
                        <a:pt x="14325" y="6138"/>
                        <a:pt x="8064" y="10954"/>
                        <a:pt x="1803" y="16251"/>
                      </a:cubicBezTo>
                      <a:cubicBezTo>
                        <a:pt x="-123" y="17696"/>
                        <a:pt x="-605" y="20104"/>
                        <a:pt x="840" y="22030"/>
                      </a:cubicBezTo>
                      <a:cubicBezTo>
                        <a:pt x="2285" y="23957"/>
                        <a:pt x="5174" y="24438"/>
                        <a:pt x="6619" y="22993"/>
                      </a:cubicBezTo>
                      <a:cubicBezTo>
                        <a:pt x="12880" y="17696"/>
                        <a:pt x="19141" y="12880"/>
                        <a:pt x="25402" y="7582"/>
                      </a:cubicBezTo>
                      <a:cubicBezTo>
                        <a:pt x="27328" y="6138"/>
                        <a:pt x="27810" y="3730"/>
                        <a:pt x="26365" y="18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43"/>
                <p:cNvSpPr/>
                <p:nvPr/>
              </p:nvSpPr>
              <p:spPr>
                <a:xfrm>
                  <a:off x="7999127" y="4204649"/>
                  <a:ext cx="18174" cy="3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2" h="27153" extrusionOk="0">
                      <a:moveTo>
                        <a:pt x="10188" y="92"/>
                      </a:moveTo>
                      <a:cubicBezTo>
                        <a:pt x="7780" y="-389"/>
                        <a:pt x="5854" y="1055"/>
                        <a:pt x="5372" y="3463"/>
                      </a:cubicBezTo>
                      <a:cubicBezTo>
                        <a:pt x="3446" y="9724"/>
                        <a:pt x="2001" y="15985"/>
                        <a:pt x="75" y="22246"/>
                      </a:cubicBezTo>
                      <a:cubicBezTo>
                        <a:pt x="-407" y="24172"/>
                        <a:pt x="1519" y="27062"/>
                        <a:pt x="3446" y="27062"/>
                      </a:cubicBezTo>
                      <a:cubicBezTo>
                        <a:pt x="5854" y="27543"/>
                        <a:pt x="7780" y="26098"/>
                        <a:pt x="8262" y="23691"/>
                      </a:cubicBezTo>
                      <a:cubicBezTo>
                        <a:pt x="10188" y="17430"/>
                        <a:pt x="11633" y="11169"/>
                        <a:pt x="13559" y="4908"/>
                      </a:cubicBezTo>
                      <a:cubicBezTo>
                        <a:pt x="14523" y="2500"/>
                        <a:pt x="12596" y="92"/>
                        <a:pt x="10188" y="9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43"/>
                <p:cNvSpPr/>
                <p:nvPr/>
              </p:nvSpPr>
              <p:spPr>
                <a:xfrm>
                  <a:off x="8055148" y="4182749"/>
                  <a:ext cx="19287" cy="29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8" h="22391" extrusionOk="0">
                      <a:moveTo>
                        <a:pt x="13846" y="15291"/>
                      </a:moveTo>
                      <a:cubicBezTo>
                        <a:pt x="13364" y="14327"/>
                        <a:pt x="12883" y="13846"/>
                        <a:pt x="12401" y="12883"/>
                      </a:cubicBezTo>
                      <a:cubicBezTo>
                        <a:pt x="10956" y="9512"/>
                        <a:pt x="9511" y="6140"/>
                        <a:pt x="8548" y="2769"/>
                      </a:cubicBezTo>
                      <a:cubicBezTo>
                        <a:pt x="8067" y="1806"/>
                        <a:pt x="7103" y="843"/>
                        <a:pt x="6140" y="361"/>
                      </a:cubicBezTo>
                      <a:cubicBezTo>
                        <a:pt x="5178" y="-120"/>
                        <a:pt x="3732" y="-120"/>
                        <a:pt x="2770" y="361"/>
                      </a:cubicBezTo>
                      <a:cubicBezTo>
                        <a:pt x="1806" y="843"/>
                        <a:pt x="843" y="1324"/>
                        <a:pt x="362" y="2769"/>
                      </a:cubicBezTo>
                      <a:cubicBezTo>
                        <a:pt x="-121" y="3732"/>
                        <a:pt x="-121" y="4696"/>
                        <a:pt x="362" y="6140"/>
                      </a:cubicBezTo>
                      <a:cubicBezTo>
                        <a:pt x="1806" y="11438"/>
                        <a:pt x="3732" y="16254"/>
                        <a:pt x="6622" y="20588"/>
                      </a:cubicBezTo>
                      <a:cubicBezTo>
                        <a:pt x="7586" y="22515"/>
                        <a:pt x="10956" y="22996"/>
                        <a:pt x="12401" y="21551"/>
                      </a:cubicBezTo>
                      <a:cubicBezTo>
                        <a:pt x="14809" y="20107"/>
                        <a:pt x="15291" y="17699"/>
                        <a:pt x="13846" y="1529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43"/>
                <p:cNvSpPr/>
                <p:nvPr/>
              </p:nvSpPr>
              <p:spPr>
                <a:xfrm>
                  <a:off x="8089345" y="4137103"/>
                  <a:ext cx="33312" cy="21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17" h="16648" extrusionOk="0">
                      <a:moveTo>
                        <a:pt x="23013" y="8565"/>
                      </a:moveTo>
                      <a:cubicBezTo>
                        <a:pt x="17716" y="5675"/>
                        <a:pt x="11936" y="2786"/>
                        <a:pt x="6157" y="378"/>
                      </a:cubicBezTo>
                      <a:cubicBezTo>
                        <a:pt x="4231" y="-585"/>
                        <a:pt x="1341" y="378"/>
                        <a:pt x="378" y="2304"/>
                      </a:cubicBezTo>
                      <a:cubicBezTo>
                        <a:pt x="-585" y="4231"/>
                        <a:pt x="378" y="7120"/>
                        <a:pt x="2304" y="8083"/>
                      </a:cubicBezTo>
                      <a:cubicBezTo>
                        <a:pt x="8084" y="10491"/>
                        <a:pt x="13381" y="12899"/>
                        <a:pt x="19160" y="16271"/>
                      </a:cubicBezTo>
                      <a:cubicBezTo>
                        <a:pt x="21087" y="17234"/>
                        <a:pt x="23976" y="16271"/>
                        <a:pt x="24940" y="14344"/>
                      </a:cubicBezTo>
                      <a:cubicBezTo>
                        <a:pt x="25903" y="12418"/>
                        <a:pt x="24940" y="10010"/>
                        <a:pt x="23013" y="85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43"/>
                <p:cNvSpPr/>
                <p:nvPr/>
              </p:nvSpPr>
              <p:spPr>
                <a:xfrm>
                  <a:off x="8089744" y="4071598"/>
                  <a:ext cx="45820" cy="14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3" h="11225" extrusionOk="0">
                      <a:moveTo>
                        <a:pt x="29934" y="74"/>
                      </a:moveTo>
                      <a:lnTo>
                        <a:pt x="3927" y="2482"/>
                      </a:lnTo>
                      <a:cubicBezTo>
                        <a:pt x="1519" y="2482"/>
                        <a:pt x="-407" y="4890"/>
                        <a:pt x="74" y="7298"/>
                      </a:cubicBezTo>
                      <a:cubicBezTo>
                        <a:pt x="556" y="9706"/>
                        <a:pt x="2482" y="11633"/>
                        <a:pt x="4890" y="11151"/>
                      </a:cubicBezTo>
                      <a:lnTo>
                        <a:pt x="30897" y="8743"/>
                      </a:lnTo>
                      <a:cubicBezTo>
                        <a:pt x="33305" y="8743"/>
                        <a:pt x="35231" y="6335"/>
                        <a:pt x="34750" y="3927"/>
                      </a:cubicBezTo>
                      <a:cubicBezTo>
                        <a:pt x="34268" y="1519"/>
                        <a:pt x="32342" y="-407"/>
                        <a:pt x="29934" y="7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43"/>
                <p:cNvSpPr/>
                <p:nvPr/>
              </p:nvSpPr>
              <p:spPr>
                <a:xfrm>
                  <a:off x="8058792" y="3995020"/>
                  <a:ext cx="23445" cy="2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8" h="21190" extrusionOk="0">
                      <a:moveTo>
                        <a:pt x="16374" y="963"/>
                      </a:moveTo>
                      <a:cubicBezTo>
                        <a:pt x="15411" y="482"/>
                        <a:pt x="14448" y="0"/>
                        <a:pt x="13484" y="0"/>
                      </a:cubicBezTo>
                      <a:cubicBezTo>
                        <a:pt x="12521" y="0"/>
                        <a:pt x="11076" y="482"/>
                        <a:pt x="10595" y="1445"/>
                      </a:cubicBezTo>
                      <a:cubicBezTo>
                        <a:pt x="7224" y="5779"/>
                        <a:pt x="4334" y="10114"/>
                        <a:pt x="963" y="14448"/>
                      </a:cubicBezTo>
                      <a:cubicBezTo>
                        <a:pt x="481" y="15411"/>
                        <a:pt x="0" y="16374"/>
                        <a:pt x="0" y="17338"/>
                      </a:cubicBezTo>
                      <a:cubicBezTo>
                        <a:pt x="0" y="18301"/>
                        <a:pt x="481" y="19746"/>
                        <a:pt x="1444" y="20227"/>
                      </a:cubicBezTo>
                      <a:cubicBezTo>
                        <a:pt x="2408" y="20709"/>
                        <a:pt x="3371" y="21190"/>
                        <a:pt x="4334" y="21190"/>
                      </a:cubicBezTo>
                      <a:cubicBezTo>
                        <a:pt x="5297" y="21190"/>
                        <a:pt x="6742" y="20709"/>
                        <a:pt x="7224" y="19746"/>
                      </a:cubicBezTo>
                      <a:cubicBezTo>
                        <a:pt x="10595" y="15411"/>
                        <a:pt x="13484" y="11077"/>
                        <a:pt x="16856" y="6742"/>
                      </a:cubicBezTo>
                      <a:cubicBezTo>
                        <a:pt x="17337" y="5779"/>
                        <a:pt x="17819" y="4816"/>
                        <a:pt x="17819" y="3853"/>
                      </a:cubicBezTo>
                      <a:cubicBezTo>
                        <a:pt x="17819" y="3371"/>
                        <a:pt x="17337" y="1926"/>
                        <a:pt x="16374" y="9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43"/>
                <p:cNvSpPr/>
                <p:nvPr/>
              </p:nvSpPr>
              <p:spPr>
                <a:xfrm>
                  <a:off x="7404828" y="3680079"/>
                  <a:ext cx="1010727" cy="90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146" h="690610" extrusionOk="0">
                      <a:moveTo>
                        <a:pt x="3853" y="690610"/>
                      </a:moveTo>
                      <a:lnTo>
                        <a:pt x="0" y="690128"/>
                      </a:lnTo>
                      <a:cubicBezTo>
                        <a:pt x="481" y="688684"/>
                        <a:pt x="26969" y="535536"/>
                        <a:pt x="53939" y="383833"/>
                      </a:cubicBezTo>
                      <a:cubicBezTo>
                        <a:pt x="109323" y="76092"/>
                        <a:pt x="112694" y="75611"/>
                        <a:pt x="115583" y="75611"/>
                      </a:cubicBezTo>
                      <a:cubicBezTo>
                        <a:pt x="123289" y="75129"/>
                        <a:pt x="761405" y="482"/>
                        <a:pt x="767665" y="0"/>
                      </a:cubicBezTo>
                      <a:lnTo>
                        <a:pt x="768147" y="3853"/>
                      </a:lnTo>
                      <a:cubicBezTo>
                        <a:pt x="742141" y="6742"/>
                        <a:pt x="144479" y="76574"/>
                        <a:pt x="116547" y="79463"/>
                      </a:cubicBezTo>
                      <a:cubicBezTo>
                        <a:pt x="106915" y="100172"/>
                        <a:pt x="32267" y="526385"/>
                        <a:pt x="3853" y="6906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43"/>
                <p:cNvSpPr/>
                <p:nvPr/>
              </p:nvSpPr>
              <p:spPr>
                <a:xfrm rot="-4495252">
                  <a:off x="7523443" y="3738701"/>
                  <a:ext cx="5699" cy="60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6231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6232"/>
                      </a:lnTo>
                      <a:lnTo>
                        <a:pt x="0" y="4623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43"/>
                <p:cNvSpPr/>
                <p:nvPr/>
              </p:nvSpPr>
              <p:spPr>
                <a:xfrm>
                  <a:off x="7030321" y="4355587"/>
                  <a:ext cx="345991" cy="14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51" h="112693" extrusionOk="0">
                      <a:moveTo>
                        <a:pt x="262952" y="0"/>
                      </a:moveTo>
                      <a:lnTo>
                        <a:pt x="240798" y="112694"/>
                      </a:lnTo>
                      <a:lnTo>
                        <a:pt x="0" y="3082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43"/>
                <p:cNvSpPr/>
                <p:nvPr/>
              </p:nvSpPr>
              <p:spPr>
                <a:xfrm>
                  <a:off x="7016380" y="4353052"/>
                  <a:ext cx="358665" cy="15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83" h="116064" extrusionOk="0">
                      <a:moveTo>
                        <a:pt x="251393" y="116065"/>
                      </a:moveTo>
                      <a:lnTo>
                        <a:pt x="0" y="33712"/>
                      </a:lnTo>
                      <a:lnTo>
                        <a:pt x="272102" y="0"/>
                      </a:lnTo>
                      <a:lnTo>
                        <a:pt x="272584" y="3853"/>
                      </a:lnTo>
                      <a:lnTo>
                        <a:pt x="18782" y="35638"/>
                      </a:lnTo>
                      <a:lnTo>
                        <a:pt x="252356" y="1122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43"/>
                <p:cNvSpPr/>
                <p:nvPr/>
              </p:nvSpPr>
              <p:spPr>
                <a:xfrm>
                  <a:off x="6876334" y="4043814"/>
                  <a:ext cx="91251" cy="9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50" h="73202" extrusionOk="0">
                      <a:moveTo>
                        <a:pt x="1927" y="29377"/>
                      </a:moveTo>
                      <a:lnTo>
                        <a:pt x="0" y="73203"/>
                      </a:lnTo>
                      <a:lnTo>
                        <a:pt x="69350" y="46715"/>
                      </a:lnTo>
                      <a:lnTo>
                        <a:pt x="674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43"/>
                <p:cNvSpPr/>
                <p:nvPr/>
              </p:nvSpPr>
              <p:spPr>
                <a:xfrm>
                  <a:off x="6866830" y="4042546"/>
                  <a:ext cx="98855" cy="4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29" h="32748" extrusionOk="0">
                      <a:moveTo>
                        <a:pt x="9150" y="32749"/>
                      </a:moveTo>
                      <a:lnTo>
                        <a:pt x="75130" y="4816"/>
                      </a:lnTo>
                      <a:lnTo>
                        <a:pt x="75130" y="0"/>
                      </a:lnTo>
                      <a:lnTo>
                        <a:pt x="0" y="15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43"/>
                <p:cNvSpPr/>
                <p:nvPr/>
              </p:nvSpPr>
              <p:spPr>
                <a:xfrm>
                  <a:off x="6869997" y="3960801"/>
                  <a:ext cx="101389" cy="1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55" h="83316" extrusionOk="0">
                      <a:moveTo>
                        <a:pt x="482" y="21190"/>
                      </a:moveTo>
                      <a:lnTo>
                        <a:pt x="0" y="83316"/>
                      </a:lnTo>
                      <a:lnTo>
                        <a:pt x="19264" y="78500"/>
                      </a:lnTo>
                      <a:lnTo>
                        <a:pt x="77055" y="55865"/>
                      </a:lnTo>
                      <a:lnTo>
                        <a:pt x="74166" y="0"/>
                      </a:lnTo>
                      <a:lnTo>
                        <a:pt x="15411" y="1300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43"/>
                <p:cNvSpPr/>
                <p:nvPr/>
              </p:nvSpPr>
              <p:spPr>
                <a:xfrm>
                  <a:off x="6537313" y="3981713"/>
                  <a:ext cx="336487" cy="101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28" h="77055" extrusionOk="0">
                      <a:moveTo>
                        <a:pt x="255728" y="2890"/>
                      </a:moveTo>
                      <a:lnTo>
                        <a:pt x="255728" y="72721"/>
                      </a:lnTo>
                      <a:lnTo>
                        <a:pt x="0" y="77056"/>
                      </a:lnTo>
                      <a:lnTo>
                        <a:pt x="9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43"/>
                <p:cNvSpPr/>
                <p:nvPr/>
              </p:nvSpPr>
              <p:spPr>
                <a:xfrm>
                  <a:off x="6546818" y="4077399"/>
                  <a:ext cx="335218" cy="6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764" h="51530" extrusionOk="0">
                      <a:moveTo>
                        <a:pt x="254765" y="0"/>
                      </a:moveTo>
                      <a:lnTo>
                        <a:pt x="253802" y="49123"/>
                      </a:lnTo>
                      <a:lnTo>
                        <a:pt x="0" y="51531"/>
                      </a:lnTo>
                      <a:lnTo>
                        <a:pt x="482" y="337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43"/>
                <p:cNvSpPr/>
                <p:nvPr/>
              </p:nvSpPr>
              <p:spPr>
                <a:xfrm>
                  <a:off x="6869997" y="4031774"/>
                  <a:ext cx="102657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19" h="34675" extrusionOk="0">
                      <a:moveTo>
                        <a:pt x="2890" y="34675"/>
                      </a:moveTo>
                      <a:lnTo>
                        <a:pt x="78019" y="5298"/>
                      </a:lnTo>
                      <a:lnTo>
                        <a:pt x="78019" y="0"/>
                      </a:lnTo>
                      <a:lnTo>
                        <a:pt x="0" y="293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43"/>
                <p:cNvSpPr/>
                <p:nvPr/>
              </p:nvSpPr>
              <p:spPr>
                <a:xfrm>
                  <a:off x="6538582" y="3953197"/>
                  <a:ext cx="430905" cy="40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85" h="30822" extrusionOk="0">
                      <a:moveTo>
                        <a:pt x="253801" y="30822"/>
                      </a:moveTo>
                      <a:lnTo>
                        <a:pt x="327486" y="5779"/>
                      </a:lnTo>
                      <a:lnTo>
                        <a:pt x="327004" y="0"/>
                      </a:lnTo>
                      <a:lnTo>
                        <a:pt x="33230" y="5298"/>
                      </a:lnTo>
                      <a:lnTo>
                        <a:pt x="0" y="216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43"/>
                <p:cNvSpPr/>
                <p:nvPr/>
              </p:nvSpPr>
              <p:spPr>
                <a:xfrm>
                  <a:off x="6857325" y="3901868"/>
                  <a:ext cx="96321" cy="76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3" h="57791" extrusionOk="0">
                      <a:moveTo>
                        <a:pt x="0" y="21672"/>
                      </a:moveTo>
                      <a:lnTo>
                        <a:pt x="2408" y="57792"/>
                      </a:lnTo>
                      <a:lnTo>
                        <a:pt x="72722" y="36120"/>
                      </a:lnTo>
                      <a:lnTo>
                        <a:pt x="732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43"/>
                <p:cNvSpPr/>
                <p:nvPr/>
              </p:nvSpPr>
              <p:spPr>
                <a:xfrm>
                  <a:off x="6548720" y="3932285"/>
                  <a:ext cx="316208" cy="5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16" h="39009" extrusionOk="0">
                      <a:moveTo>
                        <a:pt x="0" y="5779"/>
                      </a:moveTo>
                      <a:lnTo>
                        <a:pt x="963" y="37083"/>
                      </a:lnTo>
                      <a:lnTo>
                        <a:pt x="238872" y="39009"/>
                      </a:lnTo>
                      <a:lnTo>
                        <a:pt x="2403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43"/>
                <p:cNvSpPr/>
                <p:nvPr/>
              </p:nvSpPr>
              <p:spPr>
                <a:xfrm>
                  <a:off x="6860493" y="3946226"/>
                  <a:ext cx="95052" cy="3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9" h="28414" extrusionOk="0">
                      <a:moveTo>
                        <a:pt x="1927" y="28414"/>
                      </a:moveTo>
                      <a:lnTo>
                        <a:pt x="72240" y="4816"/>
                      </a:lnTo>
                      <a:lnTo>
                        <a:pt x="72240" y="0"/>
                      </a:lnTo>
                      <a:lnTo>
                        <a:pt x="0" y="240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43"/>
                <p:cNvSpPr/>
                <p:nvPr/>
              </p:nvSpPr>
              <p:spPr>
                <a:xfrm>
                  <a:off x="6548720" y="3898699"/>
                  <a:ext cx="411894" cy="50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37" h="38527" extrusionOk="0">
                      <a:moveTo>
                        <a:pt x="237909" y="29377"/>
                      </a:moveTo>
                      <a:lnTo>
                        <a:pt x="313038" y="1927"/>
                      </a:lnTo>
                      <a:lnTo>
                        <a:pt x="71758" y="0"/>
                      </a:lnTo>
                      <a:lnTo>
                        <a:pt x="0" y="31304"/>
                      </a:lnTo>
                      <a:lnTo>
                        <a:pt x="4334" y="3852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43"/>
                <p:cNvSpPr/>
                <p:nvPr/>
              </p:nvSpPr>
              <p:spPr>
                <a:xfrm>
                  <a:off x="6879503" y="4103380"/>
                  <a:ext cx="92518" cy="38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3" h="29377" extrusionOk="0">
                      <a:moveTo>
                        <a:pt x="964" y="29377"/>
                      </a:moveTo>
                      <a:lnTo>
                        <a:pt x="70314" y="3853"/>
                      </a:lnTo>
                      <a:lnTo>
                        <a:pt x="69350" y="0"/>
                      </a:lnTo>
                      <a:lnTo>
                        <a:pt x="0" y="240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43"/>
                <p:cNvSpPr/>
                <p:nvPr/>
              </p:nvSpPr>
              <p:spPr>
                <a:xfrm>
                  <a:off x="6885207" y="3856244"/>
                  <a:ext cx="93152" cy="81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5" h="62125" extrusionOk="0">
                      <a:moveTo>
                        <a:pt x="3853" y="23598"/>
                      </a:moveTo>
                      <a:lnTo>
                        <a:pt x="0" y="62126"/>
                      </a:lnTo>
                      <a:lnTo>
                        <a:pt x="70313" y="40454"/>
                      </a:lnTo>
                      <a:lnTo>
                        <a:pt x="7079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43"/>
                <p:cNvSpPr/>
                <p:nvPr/>
              </p:nvSpPr>
              <p:spPr>
                <a:xfrm>
                  <a:off x="6879503" y="3854975"/>
                  <a:ext cx="99489" cy="34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1" h="26487" extrusionOk="0">
                      <a:moveTo>
                        <a:pt x="7706" y="26488"/>
                      </a:moveTo>
                      <a:lnTo>
                        <a:pt x="75611" y="4334"/>
                      </a:lnTo>
                      <a:lnTo>
                        <a:pt x="75611" y="0"/>
                      </a:lnTo>
                      <a:lnTo>
                        <a:pt x="0" y="1204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43"/>
                <p:cNvSpPr/>
                <p:nvPr/>
              </p:nvSpPr>
              <p:spPr>
                <a:xfrm>
                  <a:off x="6882038" y="3783369"/>
                  <a:ext cx="103290" cy="9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00" h="71276" extrusionOk="0">
                      <a:moveTo>
                        <a:pt x="4334" y="16856"/>
                      </a:moveTo>
                      <a:lnTo>
                        <a:pt x="0" y="71276"/>
                      </a:lnTo>
                      <a:lnTo>
                        <a:pt x="19745" y="67424"/>
                      </a:lnTo>
                      <a:lnTo>
                        <a:pt x="78019" y="49123"/>
                      </a:lnTo>
                      <a:lnTo>
                        <a:pt x="78501" y="0"/>
                      </a:lnTo>
                      <a:lnTo>
                        <a:pt x="19264" y="1011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43"/>
                <p:cNvSpPr/>
                <p:nvPr/>
              </p:nvSpPr>
              <p:spPr>
                <a:xfrm>
                  <a:off x="6550621" y="3792875"/>
                  <a:ext cx="340288" cy="90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17" h="68868" extrusionOk="0">
                      <a:moveTo>
                        <a:pt x="258617" y="7706"/>
                      </a:moveTo>
                      <a:lnTo>
                        <a:pt x="254764" y="68868"/>
                      </a:lnTo>
                      <a:lnTo>
                        <a:pt x="0" y="67424"/>
                      </a:lnTo>
                      <a:lnTo>
                        <a:pt x="52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43"/>
                <p:cNvSpPr/>
                <p:nvPr/>
              </p:nvSpPr>
              <p:spPr>
                <a:xfrm>
                  <a:off x="6556958" y="3880957"/>
                  <a:ext cx="337120" cy="58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09" h="44788" extrusionOk="0">
                      <a:moveTo>
                        <a:pt x="256209" y="1926"/>
                      </a:moveTo>
                      <a:lnTo>
                        <a:pt x="252356" y="44788"/>
                      </a:lnTo>
                      <a:lnTo>
                        <a:pt x="0" y="41899"/>
                      </a:lnTo>
                      <a:lnTo>
                        <a:pt x="28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43"/>
                <p:cNvSpPr/>
                <p:nvPr/>
              </p:nvSpPr>
              <p:spPr>
                <a:xfrm>
                  <a:off x="6882038" y="3845470"/>
                  <a:ext cx="103923" cy="38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81" h="28895" extrusionOk="0">
                      <a:moveTo>
                        <a:pt x="2889" y="28896"/>
                      </a:moveTo>
                      <a:lnTo>
                        <a:pt x="78982" y="4816"/>
                      </a:lnTo>
                      <a:lnTo>
                        <a:pt x="78982" y="0"/>
                      </a:lnTo>
                      <a:lnTo>
                        <a:pt x="0" y="240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43"/>
                <p:cNvSpPr/>
                <p:nvPr/>
              </p:nvSpPr>
              <p:spPr>
                <a:xfrm>
                  <a:off x="6557592" y="3775131"/>
                  <a:ext cx="429638" cy="35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22" h="26969" extrusionOk="0">
                      <a:moveTo>
                        <a:pt x="251875" y="26969"/>
                      </a:moveTo>
                      <a:lnTo>
                        <a:pt x="326522" y="6261"/>
                      </a:lnTo>
                      <a:lnTo>
                        <a:pt x="326522" y="1445"/>
                      </a:lnTo>
                      <a:lnTo>
                        <a:pt x="33712" y="0"/>
                      </a:lnTo>
                      <a:lnTo>
                        <a:pt x="0" y="134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43"/>
                <p:cNvSpPr/>
                <p:nvPr/>
              </p:nvSpPr>
              <p:spPr>
                <a:xfrm>
                  <a:off x="6877603" y="3731407"/>
                  <a:ext cx="96952" cy="64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83" h="49122" extrusionOk="0">
                      <a:moveTo>
                        <a:pt x="0" y="17338"/>
                      </a:moveTo>
                      <a:lnTo>
                        <a:pt x="0" y="49123"/>
                      </a:lnTo>
                      <a:lnTo>
                        <a:pt x="71276" y="31785"/>
                      </a:lnTo>
                      <a:lnTo>
                        <a:pt x="7368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43"/>
                <p:cNvSpPr/>
                <p:nvPr/>
              </p:nvSpPr>
              <p:spPr>
                <a:xfrm>
                  <a:off x="6568998" y="3756755"/>
                  <a:ext cx="315575" cy="4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35" h="33711" extrusionOk="0">
                      <a:moveTo>
                        <a:pt x="482" y="0"/>
                      </a:moveTo>
                      <a:lnTo>
                        <a:pt x="0" y="27451"/>
                      </a:lnTo>
                      <a:lnTo>
                        <a:pt x="236465" y="33712"/>
                      </a:lnTo>
                      <a:lnTo>
                        <a:pt x="2398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43"/>
                <p:cNvSpPr/>
                <p:nvPr/>
              </p:nvSpPr>
              <p:spPr>
                <a:xfrm>
                  <a:off x="6877603" y="3770061"/>
                  <a:ext cx="96319" cy="3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2" h="23598" extrusionOk="0">
                      <a:moveTo>
                        <a:pt x="1927" y="23598"/>
                      </a:moveTo>
                      <a:lnTo>
                        <a:pt x="72721" y="4816"/>
                      </a:lnTo>
                      <a:lnTo>
                        <a:pt x="73202" y="0"/>
                      </a:lnTo>
                      <a:lnTo>
                        <a:pt x="0" y="1974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43"/>
                <p:cNvSpPr/>
                <p:nvPr/>
              </p:nvSpPr>
              <p:spPr>
                <a:xfrm>
                  <a:off x="6892176" y="3636354"/>
                  <a:ext cx="116597" cy="121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13" h="92466" extrusionOk="0">
                      <a:moveTo>
                        <a:pt x="3372" y="26488"/>
                      </a:moveTo>
                      <a:lnTo>
                        <a:pt x="0" y="92467"/>
                      </a:lnTo>
                      <a:lnTo>
                        <a:pt x="30822" y="85724"/>
                      </a:lnTo>
                      <a:lnTo>
                        <a:pt x="83316" y="69832"/>
                      </a:lnTo>
                      <a:lnTo>
                        <a:pt x="88614" y="0"/>
                      </a:lnTo>
                      <a:lnTo>
                        <a:pt x="32749" y="1107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43"/>
                <p:cNvSpPr/>
                <p:nvPr/>
              </p:nvSpPr>
              <p:spPr>
                <a:xfrm>
                  <a:off x="6551255" y="3630651"/>
                  <a:ext cx="458788" cy="13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676" h="103061" extrusionOk="0">
                      <a:moveTo>
                        <a:pt x="2408" y="37564"/>
                      </a:moveTo>
                      <a:lnTo>
                        <a:pt x="0" y="99691"/>
                      </a:lnTo>
                      <a:lnTo>
                        <a:pt x="262952" y="103062"/>
                      </a:lnTo>
                      <a:lnTo>
                        <a:pt x="343378" y="75129"/>
                      </a:lnTo>
                      <a:lnTo>
                        <a:pt x="343860" y="69350"/>
                      </a:lnTo>
                      <a:lnTo>
                        <a:pt x="266323" y="94875"/>
                      </a:lnTo>
                      <a:lnTo>
                        <a:pt x="270176" y="34193"/>
                      </a:lnTo>
                      <a:lnTo>
                        <a:pt x="348676" y="6261"/>
                      </a:lnTo>
                      <a:lnTo>
                        <a:pt x="348676" y="0"/>
                      </a:lnTo>
                      <a:lnTo>
                        <a:pt x="81871" y="963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43"/>
                <p:cNvSpPr/>
                <p:nvPr/>
              </p:nvSpPr>
              <p:spPr>
                <a:xfrm>
                  <a:off x="6887741" y="3579956"/>
                  <a:ext cx="121033" cy="8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84" h="64533" extrusionOk="0">
                      <a:moveTo>
                        <a:pt x="0" y="27451"/>
                      </a:moveTo>
                      <a:lnTo>
                        <a:pt x="963" y="64534"/>
                      </a:lnTo>
                      <a:lnTo>
                        <a:pt x="91985" y="33230"/>
                      </a:lnTo>
                      <a:lnTo>
                        <a:pt x="89577" y="0"/>
                      </a:lnTo>
                      <a:lnTo>
                        <a:pt x="56347" y="481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43"/>
                <p:cNvSpPr/>
                <p:nvPr/>
              </p:nvSpPr>
              <p:spPr>
                <a:xfrm>
                  <a:off x="6572166" y="3617344"/>
                  <a:ext cx="324446" cy="53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77" h="40935" extrusionOk="0">
                      <a:moveTo>
                        <a:pt x="482" y="5298"/>
                      </a:moveTo>
                      <a:lnTo>
                        <a:pt x="0" y="40936"/>
                      </a:lnTo>
                      <a:lnTo>
                        <a:pt x="245614" y="40936"/>
                      </a:lnTo>
                      <a:lnTo>
                        <a:pt x="24657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43"/>
                <p:cNvSpPr/>
                <p:nvPr/>
              </p:nvSpPr>
              <p:spPr>
                <a:xfrm>
                  <a:off x="6894078" y="3621780"/>
                  <a:ext cx="116597" cy="49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13" h="37564" extrusionOk="0">
                      <a:moveTo>
                        <a:pt x="963" y="37564"/>
                      </a:moveTo>
                      <a:lnTo>
                        <a:pt x="88614" y="5779"/>
                      </a:lnTo>
                      <a:lnTo>
                        <a:pt x="88614" y="0"/>
                      </a:lnTo>
                      <a:lnTo>
                        <a:pt x="0" y="3082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43"/>
                <p:cNvSpPr/>
                <p:nvPr/>
              </p:nvSpPr>
              <p:spPr>
                <a:xfrm>
                  <a:off x="6572800" y="3572352"/>
                  <a:ext cx="434707" cy="51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75" h="39491" extrusionOk="0">
                      <a:moveTo>
                        <a:pt x="243688" y="39009"/>
                      </a:moveTo>
                      <a:lnTo>
                        <a:pt x="329412" y="10114"/>
                      </a:lnTo>
                      <a:lnTo>
                        <a:pt x="330375" y="0"/>
                      </a:lnTo>
                      <a:lnTo>
                        <a:pt x="98245" y="8187"/>
                      </a:lnTo>
                      <a:lnTo>
                        <a:pt x="0" y="394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43"/>
                <p:cNvSpPr/>
                <p:nvPr/>
              </p:nvSpPr>
              <p:spPr>
                <a:xfrm>
                  <a:off x="6888375" y="3907572"/>
                  <a:ext cx="93152" cy="3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5" h="24561" extrusionOk="0">
                      <a:moveTo>
                        <a:pt x="481" y="24561"/>
                      </a:moveTo>
                      <a:lnTo>
                        <a:pt x="70795" y="3853"/>
                      </a:lnTo>
                      <a:lnTo>
                        <a:pt x="70313" y="0"/>
                      </a:lnTo>
                      <a:lnTo>
                        <a:pt x="0" y="2022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43"/>
                <p:cNvSpPr/>
                <p:nvPr/>
              </p:nvSpPr>
              <p:spPr>
                <a:xfrm>
                  <a:off x="6548087" y="4041279"/>
                  <a:ext cx="417598" cy="4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72" h="32748" extrusionOk="0">
                      <a:moveTo>
                        <a:pt x="0" y="32749"/>
                      </a:moveTo>
                      <a:lnTo>
                        <a:pt x="0" y="28414"/>
                      </a:lnTo>
                      <a:lnTo>
                        <a:pt x="248504" y="24561"/>
                      </a:lnTo>
                      <a:lnTo>
                        <a:pt x="315927" y="0"/>
                      </a:lnTo>
                      <a:lnTo>
                        <a:pt x="317372" y="3853"/>
                      </a:lnTo>
                      <a:lnTo>
                        <a:pt x="248985" y="28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43"/>
                <p:cNvSpPr/>
                <p:nvPr/>
              </p:nvSpPr>
              <p:spPr>
                <a:xfrm>
                  <a:off x="6537313" y="3951296"/>
                  <a:ext cx="425836" cy="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33" h="26006" extrusionOk="0">
                      <a:moveTo>
                        <a:pt x="257173" y="26006"/>
                      </a:moveTo>
                      <a:lnTo>
                        <a:pt x="0" y="26006"/>
                      </a:lnTo>
                      <a:lnTo>
                        <a:pt x="0" y="21672"/>
                      </a:lnTo>
                      <a:lnTo>
                        <a:pt x="256691" y="21672"/>
                      </a:lnTo>
                      <a:lnTo>
                        <a:pt x="322670" y="0"/>
                      </a:lnTo>
                      <a:lnTo>
                        <a:pt x="323633" y="38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43"/>
                <p:cNvSpPr/>
                <p:nvPr/>
              </p:nvSpPr>
              <p:spPr>
                <a:xfrm rot="-5348438">
                  <a:off x="6721616" y="3771924"/>
                  <a:ext cx="5703" cy="3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52843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252844"/>
                      </a:lnTo>
                      <a:lnTo>
                        <a:pt x="0" y="25284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43"/>
                <p:cNvSpPr/>
                <p:nvPr/>
              </p:nvSpPr>
              <p:spPr>
                <a:xfrm>
                  <a:off x="6558225" y="3853708"/>
                  <a:ext cx="420767" cy="3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780" h="25042" extrusionOk="0">
                      <a:moveTo>
                        <a:pt x="249467" y="25043"/>
                      </a:moveTo>
                      <a:lnTo>
                        <a:pt x="0" y="21190"/>
                      </a:lnTo>
                      <a:lnTo>
                        <a:pt x="0" y="16856"/>
                      </a:lnTo>
                      <a:lnTo>
                        <a:pt x="248504" y="20709"/>
                      </a:lnTo>
                      <a:lnTo>
                        <a:pt x="318335" y="0"/>
                      </a:lnTo>
                      <a:lnTo>
                        <a:pt x="319780" y="38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43"/>
                <p:cNvSpPr/>
                <p:nvPr/>
              </p:nvSpPr>
              <p:spPr>
                <a:xfrm>
                  <a:off x="6568365" y="3771963"/>
                  <a:ext cx="406826" cy="3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185" h="24079" extrusionOk="0">
                      <a:moveTo>
                        <a:pt x="237427" y="24080"/>
                      </a:moveTo>
                      <a:lnTo>
                        <a:pt x="0" y="15893"/>
                      </a:lnTo>
                      <a:lnTo>
                        <a:pt x="481" y="12040"/>
                      </a:lnTo>
                      <a:lnTo>
                        <a:pt x="236946" y="19746"/>
                      </a:lnTo>
                      <a:lnTo>
                        <a:pt x="307741" y="0"/>
                      </a:lnTo>
                      <a:lnTo>
                        <a:pt x="309186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43"/>
                <p:cNvSpPr/>
                <p:nvPr/>
              </p:nvSpPr>
              <p:spPr>
                <a:xfrm rot="-5339846">
                  <a:off x="6721955" y="3605643"/>
                  <a:ext cx="5704" cy="31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36954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236955"/>
                      </a:lnTo>
                      <a:lnTo>
                        <a:pt x="0" y="2369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43"/>
                <p:cNvSpPr/>
                <p:nvPr/>
              </p:nvSpPr>
              <p:spPr>
                <a:xfrm>
                  <a:off x="6578503" y="3626848"/>
                  <a:ext cx="432806" cy="4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930" h="35638" extrusionOk="0">
                      <a:moveTo>
                        <a:pt x="0" y="35638"/>
                      </a:moveTo>
                      <a:lnTo>
                        <a:pt x="0" y="31785"/>
                      </a:lnTo>
                      <a:lnTo>
                        <a:pt x="241280" y="31304"/>
                      </a:lnTo>
                      <a:lnTo>
                        <a:pt x="327486" y="0"/>
                      </a:lnTo>
                      <a:lnTo>
                        <a:pt x="328931" y="3853"/>
                      </a:lnTo>
                      <a:lnTo>
                        <a:pt x="241280" y="356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43"/>
                <p:cNvSpPr/>
                <p:nvPr/>
              </p:nvSpPr>
              <p:spPr>
                <a:xfrm>
                  <a:off x="6334534" y="4437965"/>
                  <a:ext cx="128638" cy="86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64" h="65978" extrusionOk="0">
                      <a:moveTo>
                        <a:pt x="97764" y="26969"/>
                      </a:moveTo>
                      <a:lnTo>
                        <a:pt x="97283" y="65979"/>
                      </a:lnTo>
                      <a:lnTo>
                        <a:pt x="1445" y="37565"/>
                      </a:lnTo>
                      <a:lnTo>
                        <a:pt x="0" y="0"/>
                      </a:lnTo>
                      <a:lnTo>
                        <a:pt x="38528" y="529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43"/>
                <p:cNvSpPr/>
                <p:nvPr/>
              </p:nvSpPr>
              <p:spPr>
                <a:xfrm>
                  <a:off x="6453668" y="4468383"/>
                  <a:ext cx="349159" cy="6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359" h="48641" extrusionOk="0">
                      <a:moveTo>
                        <a:pt x="263433" y="0"/>
                      </a:moveTo>
                      <a:lnTo>
                        <a:pt x="265360" y="38046"/>
                      </a:lnTo>
                      <a:lnTo>
                        <a:pt x="1445" y="48641"/>
                      </a:lnTo>
                      <a:lnTo>
                        <a:pt x="0" y="48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43"/>
                <p:cNvSpPr/>
                <p:nvPr/>
              </p:nvSpPr>
              <p:spPr>
                <a:xfrm>
                  <a:off x="6330732" y="4484859"/>
                  <a:ext cx="126102" cy="4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37" h="36119" extrusionOk="0">
                      <a:moveTo>
                        <a:pt x="94875" y="36120"/>
                      </a:moveTo>
                      <a:lnTo>
                        <a:pt x="481" y="5779"/>
                      </a:lnTo>
                      <a:lnTo>
                        <a:pt x="0" y="0"/>
                      </a:lnTo>
                      <a:lnTo>
                        <a:pt x="95838" y="288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43"/>
                <p:cNvSpPr/>
                <p:nvPr/>
              </p:nvSpPr>
              <p:spPr>
                <a:xfrm>
                  <a:off x="6330098" y="4429729"/>
                  <a:ext cx="470193" cy="5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344" h="39490" extrusionOk="0">
                      <a:moveTo>
                        <a:pt x="96319" y="39491"/>
                      </a:moveTo>
                      <a:lnTo>
                        <a:pt x="0" y="11077"/>
                      </a:lnTo>
                      <a:lnTo>
                        <a:pt x="0" y="2408"/>
                      </a:lnTo>
                      <a:lnTo>
                        <a:pt x="251875" y="0"/>
                      </a:lnTo>
                      <a:lnTo>
                        <a:pt x="357345" y="293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43"/>
                <p:cNvSpPr/>
                <p:nvPr/>
              </p:nvSpPr>
              <p:spPr>
                <a:xfrm>
                  <a:off x="6337702" y="4380301"/>
                  <a:ext cx="98855" cy="77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29" h="59236" extrusionOk="0">
                      <a:moveTo>
                        <a:pt x="71758" y="22153"/>
                      </a:moveTo>
                      <a:lnTo>
                        <a:pt x="75130" y="59237"/>
                      </a:lnTo>
                      <a:lnTo>
                        <a:pt x="0" y="34193"/>
                      </a:ln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43"/>
                <p:cNvSpPr/>
                <p:nvPr/>
              </p:nvSpPr>
              <p:spPr>
                <a:xfrm>
                  <a:off x="6333901" y="4367627"/>
                  <a:ext cx="451817" cy="4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378" h="33711" extrusionOk="0">
                      <a:moveTo>
                        <a:pt x="75129" y="33712"/>
                      </a:moveTo>
                      <a:lnTo>
                        <a:pt x="0" y="9632"/>
                      </a:lnTo>
                      <a:lnTo>
                        <a:pt x="0" y="1927"/>
                      </a:lnTo>
                      <a:lnTo>
                        <a:pt x="274992" y="0"/>
                      </a:lnTo>
                      <a:lnTo>
                        <a:pt x="343379" y="3034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43"/>
                <p:cNvSpPr/>
                <p:nvPr/>
              </p:nvSpPr>
              <p:spPr>
                <a:xfrm>
                  <a:off x="6428320" y="4399311"/>
                  <a:ext cx="359933" cy="60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547" h="46233" extrusionOk="0">
                      <a:moveTo>
                        <a:pt x="0" y="0"/>
                      </a:moveTo>
                      <a:lnTo>
                        <a:pt x="2889" y="46233"/>
                      </a:lnTo>
                      <a:lnTo>
                        <a:pt x="273547" y="45752"/>
                      </a:lnTo>
                      <a:lnTo>
                        <a:pt x="271621" y="62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43"/>
                <p:cNvSpPr/>
                <p:nvPr/>
              </p:nvSpPr>
              <p:spPr>
                <a:xfrm>
                  <a:off x="6333267" y="4422757"/>
                  <a:ext cx="99488" cy="3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0" h="28414" extrusionOk="0">
                      <a:moveTo>
                        <a:pt x="75129" y="28414"/>
                      </a:moveTo>
                      <a:lnTo>
                        <a:pt x="0" y="3853"/>
                      </a:lnTo>
                      <a:lnTo>
                        <a:pt x="963" y="0"/>
                      </a:lnTo>
                      <a:lnTo>
                        <a:pt x="75610" y="2359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43"/>
                <p:cNvSpPr/>
                <p:nvPr/>
              </p:nvSpPr>
              <p:spPr>
                <a:xfrm>
                  <a:off x="6347842" y="4292218"/>
                  <a:ext cx="109626" cy="105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15" h="79945" extrusionOk="0">
                      <a:moveTo>
                        <a:pt x="80426" y="17819"/>
                      </a:moveTo>
                      <a:lnTo>
                        <a:pt x="83316" y="79945"/>
                      </a:lnTo>
                      <a:lnTo>
                        <a:pt x="52012" y="72721"/>
                      </a:lnTo>
                      <a:lnTo>
                        <a:pt x="0" y="56829"/>
                      </a:lnTo>
                      <a:lnTo>
                        <a:pt x="1926" y="0"/>
                      </a:lnTo>
                      <a:lnTo>
                        <a:pt x="50568" y="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43"/>
                <p:cNvSpPr/>
                <p:nvPr/>
              </p:nvSpPr>
              <p:spPr>
                <a:xfrm>
                  <a:off x="6345308" y="4287148"/>
                  <a:ext cx="454351" cy="1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304" h="91985" extrusionOk="0">
                      <a:moveTo>
                        <a:pt x="343378" y="33712"/>
                      </a:moveTo>
                      <a:lnTo>
                        <a:pt x="345305" y="91985"/>
                      </a:lnTo>
                      <a:lnTo>
                        <a:pt x="81390" y="89577"/>
                      </a:lnTo>
                      <a:lnTo>
                        <a:pt x="481" y="61644"/>
                      </a:lnTo>
                      <a:lnTo>
                        <a:pt x="0" y="56347"/>
                      </a:lnTo>
                      <a:lnTo>
                        <a:pt x="78018" y="81871"/>
                      </a:lnTo>
                      <a:lnTo>
                        <a:pt x="74648" y="25043"/>
                      </a:lnTo>
                      <a:lnTo>
                        <a:pt x="481" y="5298"/>
                      </a:lnTo>
                      <a:lnTo>
                        <a:pt x="481" y="0"/>
                      </a:lnTo>
                      <a:lnTo>
                        <a:pt x="263915" y="577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43"/>
                <p:cNvSpPr/>
                <p:nvPr/>
              </p:nvSpPr>
              <p:spPr>
                <a:xfrm>
                  <a:off x="6361150" y="4247860"/>
                  <a:ext cx="97588" cy="6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66" h="51049" extrusionOk="0">
                      <a:moveTo>
                        <a:pt x="74166" y="19264"/>
                      </a:moveTo>
                      <a:lnTo>
                        <a:pt x="73202" y="51049"/>
                      </a:lnTo>
                      <a:lnTo>
                        <a:pt x="1444" y="317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43"/>
                <p:cNvSpPr/>
                <p:nvPr/>
              </p:nvSpPr>
              <p:spPr>
                <a:xfrm>
                  <a:off x="6451132" y="4275743"/>
                  <a:ext cx="316842" cy="4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98" h="34193" extrusionOk="0">
                      <a:moveTo>
                        <a:pt x="240798" y="6742"/>
                      </a:moveTo>
                      <a:lnTo>
                        <a:pt x="240317" y="34193"/>
                      </a:lnTo>
                      <a:lnTo>
                        <a:pt x="2408" y="337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43"/>
                <p:cNvSpPr/>
                <p:nvPr/>
              </p:nvSpPr>
              <p:spPr>
                <a:xfrm>
                  <a:off x="6361150" y="4286516"/>
                  <a:ext cx="96319" cy="33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2" h="25524" extrusionOk="0">
                      <a:moveTo>
                        <a:pt x="70795" y="25525"/>
                      </a:moveTo>
                      <a:lnTo>
                        <a:pt x="0" y="4334"/>
                      </a:lnTo>
                      <a:lnTo>
                        <a:pt x="0" y="0"/>
                      </a:lnTo>
                      <a:lnTo>
                        <a:pt x="73202" y="216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p43"/>
                <p:cNvSpPr/>
                <p:nvPr/>
              </p:nvSpPr>
              <p:spPr>
                <a:xfrm>
                  <a:off x="6356713" y="4244059"/>
                  <a:ext cx="411261" cy="4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56" h="37083" extrusionOk="0">
                      <a:moveTo>
                        <a:pt x="74166" y="26969"/>
                      </a:moveTo>
                      <a:lnTo>
                        <a:pt x="482" y="5298"/>
                      </a:lnTo>
                      <a:lnTo>
                        <a:pt x="0" y="0"/>
                      </a:lnTo>
                      <a:lnTo>
                        <a:pt x="239835" y="2890"/>
                      </a:lnTo>
                      <a:lnTo>
                        <a:pt x="312556" y="30822"/>
                      </a:lnTo>
                      <a:lnTo>
                        <a:pt x="308222" y="370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p43"/>
                <p:cNvSpPr/>
                <p:nvPr/>
              </p:nvSpPr>
              <p:spPr>
                <a:xfrm>
                  <a:off x="6336435" y="4174353"/>
                  <a:ext cx="107726" cy="9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71" h="73684" extrusionOk="0">
                      <a:moveTo>
                        <a:pt x="78501" y="19264"/>
                      </a:moveTo>
                      <a:lnTo>
                        <a:pt x="81871" y="73684"/>
                      </a:lnTo>
                      <a:lnTo>
                        <a:pt x="61163" y="69350"/>
                      </a:lnTo>
                      <a:lnTo>
                        <a:pt x="0" y="49605"/>
                      </a:lnTo>
                      <a:lnTo>
                        <a:pt x="0" y="0"/>
                      </a:lnTo>
                      <a:lnTo>
                        <a:pt x="62608" y="1204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43"/>
                <p:cNvSpPr/>
                <p:nvPr/>
              </p:nvSpPr>
              <p:spPr>
                <a:xfrm>
                  <a:off x="6435924" y="4196532"/>
                  <a:ext cx="356765" cy="86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39" h="65978" extrusionOk="0">
                      <a:moveTo>
                        <a:pt x="0" y="0"/>
                      </a:moveTo>
                      <a:lnTo>
                        <a:pt x="3372" y="61644"/>
                      </a:lnTo>
                      <a:lnTo>
                        <a:pt x="271139" y="65979"/>
                      </a:lnTo>
                      <a:lnTo>
                        <a:pt x="271139" y="433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43"/>
                <p:cNvSpPr/>
                <p:nvPr/>
              </p:nvSpPr>
              <p:spPr>
                <a:xfrm>
                  <a:off x="6335168" y="4237088"/>
                  <a:ext cx="108993" cy="40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4" h="30822" extrusionOk="0">
                      <a:moveTo>
                        <a:pt x="79945" y="30822"/>
                      </a:moveTo>
                      <a:lnTo>
                        <a:pt x="0" y="4816"/>
                      </a:lnTo>
                      <a:lnTo>
                        <a:pt x="0" y="0"/>
                      </a:lnTo>
                      <a:lnTo>
                        <a:pt x="82834" y="260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43"/>
                <p:cNvSpPr/>
                <p:nvPr/>
              </p:nvSpPr>
              <p:spPr>
                <a:xfrm>
                  <a:off x="6335168" y="4168650"/>
                  <a:ext cx="457519" cy="35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712" h="26969" extrusionOk="0">
                      <a:moveTo>
                        <a:pt x="78018" y="26969"/>
                      </a:moveTo>
                      <a:lnTo>
                        <a:pt x="0" y="4816"/>
                      </a:lnTo>
                      <a:lnTo>
                        <a:pt x="0" y="0"/>
                      </a:lnTo>
                      <a:lnTo>
                        <a:pt x="288958" y="2408"/>
                      </a:lnTo>
                      <a:lnTo>
                        <a:pt x="347713" y="255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43"/>
                <p:cNvSpPr/>
                <p:nvPr/>
              </p:nvSpPr>
              <p:spPr>
                <a:xfrm>
                  <a:off x="6348476" y="4090073"/>
                  <a:ext cx="105190" cy="105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44" h="79945" extrusionOk="0">
                      <a:moveTo>
                        <a:pt x="76574" y="23598"/>
                      </a:moveTo>
                      <a:lnTo>
                        <a:pt x="79945" y="79945"/>
                      </a:lnTo>
                      <a:lnTo>
                        <a:pt x="51049" y="73684"/>
                      </a:lnTo>
                      <a:lnTo>
                        <a:pt x="1927" y="59718"/>
                      </a:lnTo>
                      <a:lnTo>
                        <a:pt x="0" y="0"/>
                      </a:lnTo>
                      <a:lnTo>
                        <a:pt x="48641" y="105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43"/>
                <p:cNvSpPr/>
                <p:nvPr/>
              </p:nvSpPr>
              <p:spPr>
                <a:xfrm>
                  <a:off x="6342772" y="4085003"/>
                  <a:ext cx="432172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48" h="90058" extrusionOk="0">
                      <a:moveTo>
                        <a:pt x="328449" y="36601"/>
                      </a:moveTo>
                      <a:lnTo>
                        <a:pt x="325559" y="90059"/>
                      </a:lnTo>
                      <a:lnTo>
                        <a:pt x="80426" y="89095"/>
                      </a:lnTo>
                      <a:lnTo>
                        <a:pt x="5297" y="64534"/>
                      </a:lnTo>
                      <a:lnTo>
                        <a:pt x="4816" y="59236"/>
                      </a:lnTo>
                      <a:lnTo>
                        <a:pt x="77537" y="81871"/>
                      </a:lnTo>
                      <a:lnTo>
                        <a:pt x="73685" y="30341"/>
                      </a:lnTo>
                      <a:lnTo>
                        <a:pt x="0" y="5297"/>
                      </a:lnTo>
                      <a:lnTo>
                        <a:pt x="0" y="0"/>
                      </a:lnTo>
                      <a:lnTo>
                        <a:pt x="248985" y="120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43"/>
                <p:cNvSpPr/>
                <p:nvPr/>
              </p:nvSpPr>
              <p:spPr>
                <a:xfrm>
                  <a:off x="6371921" y="4047616"/>
                  <a:ext cx="96321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3" h="52494" extrusionOk="0">
                      <a:moveTo>
                        <a:pt x="73203" y="21190"/>
                      </a:moveTo>
                      <a:lnTo>
                        <a:pt x="71758" y="52494"/>
                      </a:lnTo>
                      <a:lnTo>
                        <a:pt x="481" y="317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43"/>
                <p:cNvSpPr/>
                <p:nvPr/>
              </p:nvSpPr>
              <p:spPr>
                <a:xfrm>
                  <a:off x="6461272" y="4077399"/>
                  <a:ext cx="316208" cy="51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16" h="39491" extrusionOk="0">
                      <a:moveTo>
                        <a:pt x="240317" y="12040"/>
                      </a:moveTo>
                      <a:lnTo>
                        <a:pt x="239354" y="39491"/>
                      </a:lnTo>
                      <a:lnTo>
                        <a:pt x="1445" y="337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43"/>
                <p:cNvSpPr/>
                <p:nvPr/>
              </p:nvSpPr>
              <p:spPr>
                <a:xfrm>
                  <a:off x="6370655" y="4086271"/>
                  <a:ext cx="95686" cy="35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21" h="26969" extrusionOk="0">
                      <a:moveTo>
                        <a:pt x="70313" y="26969"/>
                      </a:moveTo>
                      <a:lnTo>
                        <a:pt x="0" y="4334"/>
                      </a:lnTo>
                      <a:lnTo>
                        <a:pt x="0" y="0"/>
                      </a:lnTo>
                      <a:lnTo>
                        <a:pt x="72721" y="231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43"/>
                <p:cNvSpPr/>
                <p:nvPr/>
              </p:nvSpPr>
              <p:spPr>
                <a:xfrm>
                  <a:off x="6364951" y="4041279"/>
                  <a:ext cx="412528" cy="6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519" h="45751" extrusionOk="0">
                      <a:moveTo>
                        <a:pt x="75129" y="30341"/>
                      </a:moveTo>
                      <a:lnTo>
                        <a:pt x="0" y="3853"/>
                      </a:lnTo>
                      <a:lnTo>
                        <a:pt x="0" y="0"/>
                      </a:lnTo>
                      <a:lnTo>
                        <a:pt x="233093" y="6261"/>
                      </a:lnTo>
                      <a:lnTo>
                        <a:pt x="313519" y="39491"/>
                      </a:lnTo>
                      <a:lnTo>
                        <a:pt x="309185" y="457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43"/>
                <p:cNvSpPr/>
                <p:nvPr/>
              </p:nvSpPr>
              <p:spPr>
                <a:xfrm>
                  <a:off x="6345941" y="4429729"/>
                  <a:ext cx="430272" cy="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04" h="26006" extrusionOk="0">
                      <a:moveTo>
                        <a:pt x="65979" y="26006"/>
                      </a:moveTo>
                      <a:lnTo>
                        <a:pt x="65979" y="26006"/>
                      </a:lnTo>
                      <a:lnTo>
                        <a:pt x="0" y="3853"/>
                      </a:lnTo>
                      <a:lnTo>
                        <a:pt x="1445" y="0"/>
                      </a:lnTo>
                      <a:lnTo>
                        <a:pt x="66942" y="21672"/>
                      </a:lnTo>
                      <a:lnTo>
                        <a:pt x="327004" y="20709"/>
                      </a:lnTo>
                      <a:lnTo>
                        <a:pt x="327004" y="245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43"/>
                <p:cNvSpPr/>
                <p:nvPr/>
              </p:nvSpPr>
              <p:spPr>
                <a:xfrm>
                  <a:off x="6344039" y="4365092"/>
                  <a:ext cx="441679" cy="4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673" h="34193" extrusionOk="0">
                      <a:moveTo>
                        <a:pt x="335673" y="34193"/>
                      </a:moveTo>
                      <a:lnTo>
                        <a:pt x="83316" y="31304"/>
                      </a:lnTo>
                      <a:lnTo>
                        <a:pt x="0" y="3853"/>
                      </a:lnTo>
                      <a:lnTo>
                        <a:pt x="1445" y="0"/>
                      </a:lnTo>
                      <a:lnTo>
                        <a:pt x="84279" y="27451"/>
                      </a:lnTo>
                      <a:lnTo>
                        <a:pt x="335673" y="303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43"/>
                <p:cNvSpPr/>
                <p:nvPr/>
              </p:nvSpPr>
              <p:spPr>
                <a:xfrm>
                  <a:off x="6359881" y="4281446"/>
                  <a:ext cx="406193" cy="41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704" h="31785" extrusionOk="0">
                      <a:moveTo>
                        <a:pt x="308704" y="31785"/>
                      </a:moveTo>
                      <a:lnTo>
                        <a:pt x="70795" y="27933"/>
                      </a:lnTo>
                      <a:lnTo>
                        <a:pt x="0" y="4334"/>
                      </a:lnTo>
                      <a:lnTo>
                        <a:pt x="1445" y="0"/>
                      </a:lnTo>
                      <a:lnTo>
                        <a:pt x="71758" y="24080"/>
                      </a:lnTo>
                      <a:lnTo>
                        <a:pt x="308704" y="279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43"/>
                <p:cNvSpPr/>
                <p:nvPr/>
              </p:nvSpPr>
              <p:spPr>
                <a:xfrm rot="-5339846">
                  <a:off x="6600407" y="4117339"/>
                  <a:ext cx="5704" cy="3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50418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250419"/>
                      </a:lnTo>
                      <a:lnTo>
                        <a:pt x="0" y="2504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43"/>
                <p:cNvSpPr/>
                <p:nvPr/>
              </p:nvSpPr>
              <p:spPr>
                <a:xfrm>
                  <a:off x="6349743" y="4167383"/>
                  <a:ext cx="421399" cy="3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261" h="27450" extrusionOk="0">
                      <a:moveTo>
                        <a:pt x="320262" y="27451"/>
                      </a:moveTo>
                      <a:lnTo>
                        <a:pt x="67424" y="26488"/>
                      </a:lnTo>
                      <a:lnTo>
                        <a:pt x="0" y="3853"/>
                      </a:lnTo>
                      <a:lnTo>
                        <a:pt x="964" y="0"/>
                      </a:lnTo>
                      <a:lnTo>
                        <a:pt x="68387" y="22153"/>
                      </a:lnTo>
                      <a:lnTo>
                        <a:pt x="320262" y="235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43"/>
                <p:cNvSpPr/>
                <p:nvPr/>
              </p:nvSpPr>
              <p:spPr>
                <a:xfrm>
                  <a:off x="6364951" y="4089439"/>
                  <a:ext cx="402389" cy="42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813" h="32267" extrusionOk="0">
                      <a:moveTo>
                        <a:pt x="305814" y="32267"/>
                      </a:moveTo>
                      <a:lnTo>
                        <a:pt x="75129" y="27451"/>
                      </a:lnTo>
                      <a:lnTo>
                        <a:pt x="0" y="3853"/>
                      </a:lnTo>
                      <a:lnTo>
                        <a:pt x="1445" y="0"/>
                      </a:lnTo>
                      <a:lnTo>
                        <a:pt x="76093" y="23598"/>
                      </a:lnTo>
                      <a:lnTo>
                        <a:pt x="305814" y="279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43"/>
                <p:cNvSpPr/>
                <p:nvPr/>
              </p:nvSpPr>
              <p:spPr>
                <a:xfrm rot="3598269" flipH="1">
                  <a:off x="5656150" y="2305500"/>
                  <a:ext cx="5694" cy="54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416"/>
                      </a:lnTo>
                      <a:lnTo>
                        <a:pt x="0" y="414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0"/>
      <p:bldP spid="5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37414D-8E7F-08EB-A2F6-1F7D8CED6202}"/>
              </a:ext>
            </a:extLst>
          </p:cNvPr>
          <p:cNvSpPr/>
          <p:nvPr/>
        </p:nvSpPr>
        <p:spPr>
          <a:xfrm>
            <a:off x="537069" y="485248"/>
            <a:ext cx="8345674" cy="521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dk1"/>
                </a:solidFill>
                <a:latin typeface="Onest SemiBold"/>
                <a:sym typeface="Onest SemiBold"/>
              </a:rPr>
              <a:t>Integrating Models with the Application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38FF6-1ACD-8EC7-73B9-4D1E92D8E88C}"/>
              </a:ext>
            </a:extLst>
          </p:cNvPr>
          <p:cNvGrpSpPr/>
          <p:nvPr/>
        </p:nvGrpSpPr>
        <p:grpSpPr>
          <a:xfrm>
            <a:off x="2745800" y="1106127"/>
            <a:ext cx="3384268" cy="3298878"/>
            <a:chOff x="2745800" y="1106127"/>
            <a:chExt cx="3384268" cy="3298878"/>
          </a:xfrm>
        </p:grpSpPr>
        <p:grpSp>
          <p:nvGrpSpPr>
            <p:cNvPr id="18" name="Google Shape;6073;p85">
              <a:extLst>
                <a:ext uri="{FF2B5EF4-FFF2-40B4-BE49-F238E27FC236}">
                  <a16:creationId xmlns:a16="http://schemas.microsoft.com/office/drawing/2014/main" id="{F3524BFB-B7BF-999B-C49F-0035F2EFE592}"/>
                </a:ext>
              </a:extLst>
            </p:cNvPr>
            <p:cNvGrpSpPr/>
            <p:nvPr/>
          </p:nvGrpSpPr>
          <p:grpSpPr>
            <a:xfrm>
              <a:off x="2745800" y="1106127"/>
              <a:ext cx="3384268" cy="3298878"/>
              <a:chOff x="5985650" y="2860025"/>
              <a:chExt cx="1396075" cy="1374925"/>
            </a:xfrm>
          </p:grpSpPr>
          <p:sp>
            <p:nvSpPr>
              <p:cNvPr id="19" name="Google Shape;6074;p85">
                <a:extLst>
                  <a:ext uri="{FF2B5EF4-FFF2-40B4-BE49-F238E27FC236}">
                    <a16:creationId xmlns:a16="http://schemas.microsoft.com/office/drawing/2014/main" id="{9BC210F8-0645-1BB2-E893-AC448C2CBDD3}"/>
                  </a:ext>
                </a:extLst>
              </p:cNvPr>
              <p:cNvSpPr/>
              <p:nvPr/>
            </p:nvSpPr>
            <p:spPr>
              <a:xfrm>
                <a:off x="6655300" y="3128850"/>
                <a:ext cx="6371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486" h="25278" extrusionOk="0">
                    <a:moveTo>
                      <a:pt x="12746" y="4905"/>
                    </a:moveTo>
                    <a:cubicBezTo>
                      <a:pt x="13701" y="4905"/>
                      <a:pt x="14672" y="5083"/>
                      <a:pt x="15613" y="5460"/>
                    </a:cubicBezTo>
                    <a:cubicBezTo>
                      <a:pt x="19580" y="7047"/>
                      <a:pt x="21508" y="11545"/>
                      <a:pt x="19923" y="15511"/>
                    </a:cubicBezTo>
                    <a:cubicBezTo>
                      <a:pt x="18714" y="18534"/>
                      <a:pt x="15811" y="20374"/>
                      <a:pt x="12742" y="20374"/>
                    </a:cubicBezTo>
                    <a:cubicBezTo>
                      <a:pt x="11786" y="20374"/>
                      <a:pt x="10814" y="20196"/>
                      <a:pt x="9873" y="19819"/>
                    </a:cubicBezTo>
                    <a:cubicBezTo>
                      <a:pt x="5908" y="18234"/>
                      <a:pt x="3978" y="13734"/>
                      <a:pt x="5563" y="9769"/>
                    </a:cubicBezTo>
                    <a:cubicBezTo>
                      <a:pt x="6772" y="6745"/>
                      <a:pt x="9676" y="4905"/>
                      <a:pt x="12746" y="4905"/>
                    </a:cubicBezTo>
                    <a:close/>
                    <a:moveTo>
                      <a:pt x="15551" y="1"/>
                    </a:moveTo>
                    <a:cubicBezTo>
                      <a:pt x="15240" y="1"/>
                      <a:pt x="14946" y="187"/>
                      <a:pt x="14824" y="492"/>
                    </a:cubicBezTo>
                    <a:lnTo>
                      <a:pt x="14047" y="2435"/>
                    </a:lnTo>
                    <a:cubicBezTo>
                      <a:pt x="13612" y="2378"/>
                      <a:pt x="13174" y="2350"/>
                      <a:pt x="12736" y="2350"/>
                    </a:cubicBezTo>
                    <a:cubicBezTo>
                      <a:pt x="12218" y="2350"/>
                      <a:pt x="11700" y="2390"/>
                      <a:pt x="11187" y="2469"/>
                    </a:cubicBezTo>
                    <a:lnTo>
                      <a:pt x="10364" y="547"/>
                    </a:lnTo>
                    <a:cubicBezTo>
                      <a:pt x="10238" y="251"/>
                      <a:pt x="9949" y="73"/>
                      <a:pt x="9646" y="73"/>
                    </a:cubicBezTo>
                    <a:cubicBezTo>
                      <a:pt x="9543" y="73"/>
                      <a:pt x="9438" y="93"/>
                      <a:pt x="9338" y="137"/>
                    </a:cubicBezTo>
                    <a:lnTo>
                      <a:pt x="6036" y="1553"/>
                    </a:lnTo>
                    <a:cubicBezTo>
                      <a:pt x="5640" y="1722"/>
                      <a:pt x="5456" y="2182"/>
                      <a:pt x="5626" y="2579"/>
                    </a:cubicBezTo>
                    <a:lnTo>
                      <a:pt x="6449" y="4501"/>
                    </a:lnTo>
                    <a:cubicBezTo>
                      <a:pt x="5690" y="5085"/>
                      <a:pt x="5019" y="5775"/>
                      <a:pt x="4452" y="6549"/>
                    </a:cubicBezTo>
                    <a:lnTo>
                      <a:pt x="2510" y="5772"/>
                    </a:lnTo>
                    <a:cubicBezTo>
                      <a:pt x="2414" y="5734"/>
                      <a:pt x="2316" y="5716"/>
                      <a:pt x="2219" y="5716"/>
                    </a:cubicBezTo>
                    <a:cubicBezTo>
                      <a:pt x="1910" y="5716"/>
                      <a:pt x="1616" y="5901"/>
                      <a:pt x="1493" y="6208"/>
                    </a:cubicBezTo>
                    <a:lnTo>
                      <a:pt x="161" y="9542"/>
                    </a:lnTo>
                    <a:cubicBezTo>
                      <a:pt x="0" y="9944"/>
                      <a:pt x="194" y="10398"/>
                      <a:pt x="596" y="10558"/>
                    </a:cubicBezTo>
                    <a:lnTo>
                      <a:pt x="2537" y="11335"/>
                    </a:lnTo>
                    <a:cubicBezTo>
                      <a:pt x="2415" y="12285"/>
                      <a:pt x="2426" y="13249"/>
                      <a:pt x="2572" y="14195"/>
                    </a:cubicBezTo>
                    <a:lnTo>
                      <a:pt x="651" y="15018"/>
                    </a:lnTo>
                    <a:cubicBezTo>
                      <a:pt x="253" y="15189"/>
                      <a:pt x="71" y="15649"/>
                      <a:pt x="241" y="16046"/>
                    </a:cubicBezTo>
                    <a:lnTo>
                      <a:pt x="1655" y="19347"/>
                    </a:lnTo>
                    <a:cubicBezTo>
                      <a:pt x="1781" y="19643"/>
                      <a:pt x="2070" y="19821"/>
                      <a:pt x="2373" y="19821"/>
                    </a:cubicBezTo>
                    <a:cubicBezTo>
                      <a:pt x="2476" y="19821"/>
                      <a:pt x="2581" y="19800"/>
                      <a:pt x="2681" y="19756"/>
                    </a:cubicBezTo>
                    <a:lnTo>
                      <a:pt x="4603" y="18933"/>
                    </a:lnTo>
                    <a:cubicBezTo>
                      <a:pt x="5189" y="19692"/>
                      <a:pt x="5879" y="20365"/>
                      <a:pt x="6651" y="20930"/>
                    </a:cubicBezTo>
                    <a:lnTo>
                      <a:pt x="5874" y="22873"/>
                    </a:lnTo>
                    <a:cubicBezTo>
                      <a:pt x="5714" y="23273"/>
                      <a:pt x="5909" y="23728"/>
                      <a:pt x="6310" y="23888"/>
                    </a:cubicBezTo>
                    <a:lnTo>
                      <a:pt x="9645" y="25222"/>
                    </a:lnTo>
                    <a:cubicBezTo>
                      <a:pt x="9740" y="25260"/>
                      <a:pt x="9838" y="25278"/>
                      <a:pt x="9935" y="25278"/>
                    </a:cubicBezTo>
                    <a:cubicBezTo>
                      <a:pt x="10245" y="25278"/>
                      <a:pt x="10538" y="25092"/>
                      <a:pt x="10660" y="24786"/>
                    </a:cubicBezTo>
                    <a:lnTo>
                      <a:pt x="11437" y="22845"/>
                    </a:lnTo>
                    <a:cubicBezTo>
                      <a:pt x="11871" y="22901"/>
                      <a:pt x="12308" y="22929"/>
                      <a:pt x="12745" y="22929"/>
                    </a:cubicBezTo>
                    <a:cubicBezTo>
                      <a:pt x="13264" y="22929"/>
                      <a:pt x="13784" y="22889"/>
                      <a:pt x="14299" y="22810"/>
                    </a:cubicBezTo>
                    <a:lnTo>
                      <a:pt x="15122" y="24732"/>
                    </a:lnTo>
                    <a:cubicBezTo>
                      <a:pt x="15248" y="25028"/>
                      <a:pt x="15536" y="25206"/>
                      <a:pt x="15839" y="25206"/>
                    </a:cubicBezTo>
                    <a:cubicBezTo>
                      <a:pt x="15943" y="25206"/>
                      <a:pt x="16047" y="25185"/>
                      <a:pt x="16148" y="25142"/>
                    </a:cubicBezTo>
                    <a:lnTo>
                      <a:pt x="19449" y="23728"/>
                    </a:lnTo>
                    <a:cubicBezTo>
                      <a:pt x="19846" y="23558"/>
                      <a:pt x="20030" y="23098"/>
                      <a:pt x="19860" y="22701"/>
                    </a:cubicBezTo>
                    <a:lnTo>
                      <a:pt x="19037" y="20780"/>
                    </a:lnTo>
                    <a:cubicBezTo>
                      <a:pt x="19794" y="20194"/>
                      <a:pt x="20467" y="19503"/>
                      <a:pt x="21034" y="18732"/>
                    </a:cubicBezTo>
                    <a:lnTo>
                      <a:pt x="22975" y="19508"/>
                    </a:lnTo>
                    <a:cubicBezTo>
                      <a:pt x="23070" y="19546"/>
                      <a:pt x="23168" y="19564"/>
                      <a:pt x="23265" y="19564"/>
                    </a:cubicBezTo>
                    <a:cubicBezTo>
                      <a:pt x="23576" y="19564"/>
                      <a:pt x="23869" y="19378"/>
                      <a:pt x="23992" y="19073"/>
                    </a:cubicBezTo>
                    <a:lnTo>
                      <a:pt x="25326" y="15737"/>
                    </a:lnTo>
                    <a:cubicBezTo>
                      <a:pt x="25486" y="15337"/>
                      <a:pt x="25290" y="14882"/>
                      <a:pt x="24890" y="14722"/>
                    </a:cubicBezTo>
                    <a:lnTo>
                      <a:pt x="22948" y="13945"/>
                    </a:lnTo>
                    <a:cubicBezTo>
                      <a:pt x="23071" y="12994"/>
                      <a:pt x="23060" y="12032"/>
                      <a:pt x="22914" y="11084"/>
                    </a:cubicBezTo>
                    <a:lnTo>
                      <a:pt x="24835" y="10261"/>
                    </a:lnTo>
                    <a:cubicBezTo>
                      <a:pt x="25231" y="10091"/>
                      <a:pt x="25415" y="9631"/>
                      <a:pt x="25245" y="9234"/>
                    </a:cubicBezTo>
                    <a:lnTo>
                      <a:pt x="23830" y="5934"/>
                    </a:lnTo>
                    <a:cubicBezTo>
                      <a:pt x="23703" y="5637"/>
                      <a:pt x="23414" y="5459"/>
                      <a:pt x="23111" y="5459"/>
                    </a:cubicBezTo>
                    <a:cubicBezTo>
                      <a:pt x="23008" y="5459"/>
                      <a:pt x="22904" y="5479"/>
                      <a:pt x="22803" y="5522"/>
                    </a:cubicBezTo>
                    <a:lnTo>
                      <a:pt x="20882" y="6347"/>
                    </a:lnTo>
                    <a:cubicBezTo>
                      <a:pt x="20297" y="5588"/>
                      <a:pt x="19607" y="4915"/>
                      <a:pt x="18835" y="4348"/>
                    </a:cubicBezTo>
                    <a:lnTo>
                      <a:pt x="19610" y="2408"/>
                    </a:lnTo>
                    <a:cubicBezTo>
                      <a:pt x="19770" y="2006"/>
                      <a:pt x="19577" y="1551"/>
                      <a:pt x="19175" y="1391"/>
                    </a:cubicBezTo>
                    <a:lnTo>
                      <a:pt x="15841" y="57"/>
                    </a:lnTo>
                    <a:cubicBezTo>
                      <a:pt x="15745" y="19"/>
                      <a:pt x="15647" y="1"/>
                      <a:pt x="15551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76;p85">
                <a:extLst>
                  <a:ext uri="{FF2B5EF4-FFF2-40B4-BE49-F238E27FC236}">
                    <a16:creationId xmlns:a16="http://schemas.microsoft.com/office/drawing/2014/main" id="{E0C69C9A-9E70-0BD2-12B6-10A2A203E62D}"/>
                  </a:ext>
                </a:extLst>
              </p:cNvPr>
              <p:cNvSpPr/>
              <p:nvPr/>
            </p:nvSpPr>
            <p:spPr>
              <a:xfrm>
                <a:off x="6073050" y="3509700"/>
                <a:ext cx="641725" cy="636800"/>
              </a:xfrm>
              <a:custGeom>
                <a:avLst/>
                <a:gdLst/>
                <a:ahLst/>
                <a:cxnLst/>
                <a:rect l="l" t="t" r="r" b="b"/>
                <a:pathLst>
                  <a:path w="25669" h="25472" extrusionOk="0">
                    <a:moveTo>
                      <a:pt x="12840" y="5002"/>
                    </a:moveTo>
                    <a:cubicBezTo>
                      <a:pt x="13949" y="5002"/>
                      <a:pt x="15075" y="5242"/>
                      <a:pt x="16144" y="5747"/>
                    </a:cubicBezTo>
                    <a:cubicBezTo>
                      <a:pt x="20003" y="7575"/>
                      <a:pt x="21651" y="12185"/>
                      <a:pt x="19822" y="16044"/>
                    </a:cubicBezTo>
                    <a:cubicBezTo>
                      <a:pt x="18501" y="18836"/>
                      <a:pt x="15726" y="20470"/>
                      <a:pt x="12830" y="20470"/>
                    </a:cubicBezTo>
                    <a:cubicBezTo>
                      <a:pt x="11721" y="20470"/>
                      <a:pt x="10595" y="20230"/>
                      <a:pt x="9525" y="19724"/>
                    </a:cubicBezTo>
                    <a:cubicBezTo>
                      <a:pt x="5666" y="17897"/>
                      <a:pt x="4018" y="13286"/>
                      <a:pt x="5845" y="9427"/>
                    </a:cubicBezTo>
                    <a:cubicBezTo>
                      <a:pt x="7167" y="6636"/>
                      <a:pt x="9944" y="5002"/>
                      <a:pt x="12840" y="5002"/>
                    </a:cubicBezTo>
                    <a:close/>
                    <a:moveTo>
                      <a:pt x="10471" y="1"/>
                    </a:moveTo>
                    <a:cubicBezTo>
                      <a:pt x="10383" y="1"/>
                      <a:pt x="10294" y="16"/>
                      <a:pt x="10208" y="47"/>
                    </a:cubicBezTo>
                    <a:lnTo>
                      <a:pt x="6824" y="1256"/>
                    </a:lnTo>
                    <a:cubicBezTo>
                      <a:pt x="6417" y="1401"/>
                      <a:pt x="6206" y="1848"/>
                      <a:pt x="6351" y="2255"/>
                    </a:cubicBezTo>
                    <a:lnTo>
                      <a:pt x="7054" y="4223"/>
                    </a:lnTo>
                    <a:cubicBezTo>
                      <a:pt x="6262" y="4761"/>
                      <a:pt x="5548" y="5408"/>
                      <a:pt x="4934" y="6145"/>
                    </a:cubicBezTo>
                    <a:lnTo>
                      <a:pt x="3045" y="5249"/>
                    </a:lnTo>
                    <a:cubicBezTo>
                      <a:pt x="2937" y="5199"/>
                      <a:pt x="2823" y="5174"/>
                      <a:pt x="2711" y="5174"/>
                    </a:cubicBezTo>
                    <a:cubicBezTo>
                      <a:pt x="2418" y="5174"/>
                      <a:pt x="2137" y="5340"/>
                      <a:pt x="2004" y="5623"/>
                    </a:cubicBezTo>
                    <a:lnTo>
                      <a:pt x="467" y="8868"/>
                    </a:lnTo>
                    <a:cubicBezTo>
                      <a:pt x="282" y="9259"/>
                      <a:pt x="449" y="9725"/>
                      <a:pt x="840" y="9909"/>
                    </a:cubicBezTo>
                    <a:lnTo>
                      <a:pt x="2729" y="10804"/>
                    </a:lnTo>
                    <a:cubicBezTo>
                      <a:pt x="2548" y="11744"/>
                      <a:pt x="2500" y="12707"/>
                      <a:pt x="2587" y="13661"/>
                    </a:cubicBezTo>
                    <a:lnTo>
                      <a:pt x="619" y="14364"/>
                    </a:lnTo>
                    <a:cubicBezTo>
                      <a:pt x="212" y="14510"/>
                      <a:pt x="1" y="14957"/>
                      <a:pt x="145" y="15363"/>
                    </a:cubicBezTo>
                    <a:lnTo>
                      <a:pt x="1354" y="18747"/>
                    </a:lnTo>
                    <a:cubicBezTo>
                      <a:pt x="1467" y="19067"/>
                      <a:pt x="1768" y="19265"/>
                      <a:pt x="2089" y="19265"/>
                    </a:cubicBezTo>
                    <a:cubicBezTo>
                      <a:pt x="2177" y="19265"/>
                      <a:pt x="2266" y="19251"/>
                      <a:pt x="2353" y="19219"/>
                    </a:cubicBezTo>
                    <a:lnTo>
                      <a:pt x="4321" y="18516"/>
                    </a:lnTo>
                    <a:cubicBezTo>
                      <a:pt x="4859" y="19309"/>
                      <a:pt x="5506" y="20023"/>
                      <a:pt x="6243" y="20637"/>
                    </a:cubicBezTo>
                    <a:lnTo>
                      <a:pt x="5347" y="22526"/>
                    </a:lnTo>
                    <a:cubicBezTo>
                      <a:pt x="5163" y="22917"/>
                      <a:pt x="5330" y="23383"/>
                      <a:pt x="5721" y="23567"/>
                    </a:cubicBezTo>
                    <a:lnTo>
                      <a:pt x="8966" y="25104"/>
                    </a:lnTo>
                    <a:cubicBezTo>
                      <a:pt x="9074" y="25155"/>
                      <a:pt x="9188" y="25179"/>
                      <a:pt x="9300" y="25179"/>
                    </a:cubicBezTo>
                    <a:cubicBezTo>
                      <a:pt x="9593" y="25179"/>
                      <a:pt x="9874" y="25014"/>
                      <a:pt x="10007" y="24731"/>
                    </a:cubicBezTo>
                    <a:lnTo>
                      <a:pt x="10902" y="22842"/>
                    </a:lnTo>
                    <a:cubicBezTo>
                      <a:pt x="11540" y="22964"/>
                      <a:pt x="12187" y="23026"/>
                      <a:pt x="12836" y="23026"/>
                    </a:cubicBezTo>
                    <a:cubicBezTo>
                      <a:pt x="13144" y="23026"/>
                      <a:pt x="13452" y="23012"/>
                      <a:pt x="13759" y="22984"/>
                    </a:cubicBezTo>
                    <a:lnTo>
                      <a:pt x="14462" y="24952"/>
                    </a:lnTo>
                    <a:cubicBezTo>
                      <a:pt x="14577" y="25272"/>
                      <a:pt x="14878" y="25471"/>
                      <a:pt x="15200" y="25471"/>
                    </a:cubicBezTo>
                    <a:cubicBezTo>
                      <a:pt x="15286" y="25471"/>
                      <a:pt x="15375" y="25457"/>
                      <a:pt x="15461" y="25426"/>
                    </a:cubicBezTo>
                    <a:lnTo>
                      <a:pt x="18845" y="24217"/>
                    </a:lnTo>
                    <a:cubicBezTo>
                      <a:pt x="19252" y="24071"/>
                      <a:pt x="19463" y="23625"/>
                      <a:pt x="19318" y="23218"/>
                    </a:cubicBezTo>
                    <a:lnTo>
                      <a:pt x="18615" y="21250"/>
                    </a:lnTo>
                    <a:cubicBezTo>
                      <a:pt x="19407" y="20712"/>
                      <a:pt x="20121" y="20065"/>
                      <a:pt x="20735" y="19328"/>
                    </a:cubicBezTo>
                    <a:lnTo>
                      <a:pt x="22624" y="20223"/>
                    </a:lnTo>
                    <a:cubicBezTo>
                      <a:pt x="22732" y="20274"/>
                      <a:pt x="22846" y="20298"/>
                      <a:pt x="22958" y="20298"/>
                    </a:cubicBezTo>
                    <a:cubicBezTo>
                      <a:pt x="23251" y="20298"/>
                      <a:pt x="23532" y="20133"/>
                      <a:pt x="23665" y="19850"/>
                    </a:cubicBezTo>
                    <a:lnTo>
                      <a:pt x="25202" y="16604"/>
                    </a:lnTo>
                    <a:cubicBezTo>
                      <a:pt x="25387" y="16214"/>
                      <a:pt x="25220" y="15748"/>
                      <a:pt x="24829" y="15564"/>
                    </a:cubicBezTo>
                    <a:lnTo>
                      <a:pt x="22940" y="14668"/>
                    </a:lnTo>
                    <a:cubicBezTo>
                      <a:pt x="23121" y="13727"/>
                      <a:pt x="23169" y="12766"/>
                      <a:pt x="23082" y="11812"/>
                    </a:cubicBezTo>
                    <a:lnTo>
                      <a:pt x="25050" y="11107"/>
                    </a:lnTo>
                    <a:cubicBezTo>
                      <a:pt x="25457" y="10963"/>
                      <a:pt x="25668" y="10515"/>
                      <a:pt x="25523" y="10108"/>
                    </a:cubicBezTo>
                    <a:lnTo>
                      <a:pt x="24315" y="6726"/>
                    </a:lnTo>
                    <a:cubicBezTo>
                      <a:pt x="24201" y="6406"/>
                      <a:pt x="23898" y="6207"/>
                      <a:pt x="23577" y="6207"/>
                    </a:cubicBezTo>
                    <a:cubicBezTo>
                      <a:pt x="23491" y="6207"/>
                      <a:pt x="23402" y="6221"/>
                      <a:pt x="23316" y="6252"/>
                    </a:cubicBezTo>
                    <a:lnTo>
                      <a:pt x="21348" y="6956"/>
                    </a:lnTo>
                    <a:cubicBezTo>
                      <a:pt x="20810" y="6162"/>
                      <a:pt x="20163" y="5450"/>
                      <a:pt x="19426" y="4836"/>
                    </a:cubicBezTo>
                    <a:lnTo>
                      <a:pt x="20320" y="2947"/>
                    </a:lnTo>
                    <a:cubicBezTo>
                      <a:pt x="20506" y="2556"/>
                      <a:pt x="20339" y="2090"/>
                      <a:pt x="19948" y="1906"/>
                    </a:cubicBezTo>
                    <a:lnTo>
                      <a:pt x="16703" y="369"/>
                    </a:lnTo>
                    <a:cubicBezTo>
                      <a:pt x="16595" y="318"/>
                      <a:pt x="16481" y="294"/>
                      <a:pt x="16369" y="294"/>
                    </a:cubicBezTo>
                    <a:cubicBezTo>
                      <a:pt x="16076" y="294"/>
                      <a:pt x="15795" y="459"/>
                      <a:pt x="15662" y="742"/>
                    </a:cubicBezTo>
                    <a:lnTo>
                      <a:pt x="14767" y="2631"/>
                    </a:lnTo>
                    <a:cubicBezTo>
                      <a:pt x="14130" y="2508"/>
                      <a:pt x="13485" y="2447"/>
                      <a:pt x="12839" y="2447"/>
                    </a:cubicBezTo>
                    <a:cubicBezTo>
                      <a:pt x="12529" y="2447"/>
                      <a:pt x="12219" y="2461"/>
                      <a:pt x="11910" y="2489"/>
                    </a:cubicBezTo>
                    <a:lnTo>
                      <a:pt x="11207" y="521"/>
                    </a:lnTo>
                    <a:cubicBezTo>
                      <a:pt x="11092" y="200"/>
                      <a:pt x="10791" y="1"/>
                      <a:pt x="1047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77;p85">
                <a:extLst>
                  <a:ext uri="{FF2B5EF4-FFF2-40B4-BE49-F238E27FC236}">
                    <a16:creationId xmlns:a16="http://schemas.microsoft.com/office/drawing/2014/main" id="{6117FFA1-9C71-37E9-502F-A51AE4A9F5FC}"/>
                  </a:ext>
                </a:extLst>
              </p:cNvPr>
              <p:cNvSpPr/>
              <p:nvPr/>
            </p:nvSpPr>
            <p:spPr>
              <a:xfrm>
                <a:off x="6124575" y="2917775"/>
                <a:ext cx="572575" cy="572525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78;p85">
                <a:extLst>
                  <a:ext uri="{FF2B5EF4-FFF2-40B4-BE49-F238E27FC236}">
                    <a16:creationId xmlns:a16="http://schemas.microsoft.com/office/drawing/2014/main" id="{F79DF61F-0A0A-A5E0-51B8-F1F2141D1C34}"/>
                  </a:ext>
                </a:extLst>
              </p:cNvPr>
              <p:cNvSpPr/>
              <p:nvPr/>
            </p:nvSpPr>
            <p:spPr>
              <a:xfrm>
                <a:off x="6459975" y="2867300"/>
                <a:ext cx="10130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79;p85">
                <a:extLst>
                  <a:ext uri="{FF2B5EF4-FFF2-40B4-BE49-F238E27FC236}">
                    <a16:creationId xmlns:a16="http://schemas.microsoft.com/office/drawing/2014/main" id="{5CA593CB-A686-C7AE-0029-EBEFF2093270}"/>
                  </a:ext>
                </a:extLst>
              </p:cNvPr>
              <p:cNvSpPr/>
              <p:nvPr/>
            </p:nvSpPr>
            <p:spPr>
              <a:xfrm>
                <a:off x="6389025" y="2860025"/>
                <a:ext cx="63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80;p85">
                <a:extLst>
                  <a:ext uri="{FF2B5EF4-FFF2-40B4-BE49-F238E27FC236}">
                    <a16:creationId xmlns:a16="http://schemas.microsoft.com/office/drawing/2014/main" id="{422B1017-8BF3-28EA-13F2-0C4A52588E9E}"/>
                  </a:ext>
                </a:extLst>
              </p:cNvPr>
              <p:cNvSpPr/>
              <p:nvPr/>
            </p:nvSpPr>
            <p:spPr>
              <a:xfrm>
                <a:off x="6279750" y="2879875"/>
                <a:ext cx="396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81;p85">
                <a:extLst>
                  <a:ext uri="{FF2B5EF4-FFF2-40B4-BE49-F238E27FC236}">
                    <a16:creationId xmlns:a16="http://schemas.microsoft.com/office/drawing/2014/main" id="{E14E9A01-7282-C4EC-0C84-38B565B7C39D}"/>
                  </a:ext>
                </a:extLst>
              </p:cNvPr>
              <p:cNvSpPr/>
              <p:nvPr/>
            </p:nvSpPr>
            <p:spPr>
              <a:xfrm>
                <a:off x="6325825" y="2862750"/>
                <a:ext cx="544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82;p85">
                <a:extLst>
                  <a:ext uri="{FF2B5EF4-FFF2-40B4-BE49-F238E27FC236}">
                    <a16:creationId xmlns:a16="http://schemas.microsoft.com/office/drawing/2014/main" id="{734B199D-C44A-47A1-224C-A328548BF49E}"/>
                  </a:ext>
                </a:extLst>
              </p:cNvPr>
              <p:cNvSpPr/>
              <p:nvPr/>
            </p:nvSpPr>
            <p:spPr>
              <a:xfrm>
                <a:off x="7023725" y="3061400"/>
                <a:ext cx="1013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83;p85">
                <a:extLst>
                  <a:ext uri="{FF2B5EF4-FFF2-40B4-BE49-F238E27FC236}">
                    <a16:creationId xmlns:a16="http://schemas.microsoft.com/office/drawing/2014/main" id="{F2481AB8-06EE-000F-D9EF-BE418323A2E3}"/>
                  </a:ext>
                </a:extLst>
              </p:cNvPr>
              <p:cNvSpPr/>
              <p:nvPr/>
            </p:nvSpPr>
            <p:spPr>
              <a:xfrm>
                <a:off x="6952750" y="3054150"/>
                <a:ext cx="63100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84;p85">
                <a:extLst>
                  <a:ext uri="{FF2B5EF4-FFF2-40B4-BE49-F238E27FC236}">
                    <a16:creationId xmlns:a16="http://schemas.microsoft.com/office/drawing/2014/main" id="{7F60DA4C-52B6-3081-D9EB-6893033E75FD}"/>
                  </a:ext>
                </a:extLst>
              </p:cNvPr>
              <p:cNvSpPr/>
              <p:nvPr/>
            </p:nvSpPr>
            <p:spPr>
              <a:xfrm>
                <a:off x="6843450" y="3073975"/>
                <a:ext cx="396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85;p85">
                <a:extLst>
                  <a:ext uri="{FF2B5EF4-FFF2-40B4-BE49-F238E27FC236}">
                    <a16:creationId xmlns:a16="http://schemas.microsoft.com/office/drawing/2014/main" id="{C84E090E-224D-CF98-D4A3-D442B62572DC}"/>
                  </a:ext>
                </a:extLst>
              </p:cNvPr>
              <p:cNvSpPr/>
              <p:nvPr/>
            </p:nvSpPr>
            <p:spPr>
              <a:xfrm>
                <a:off x="6889575" y="3056825"/>
                <a:ext cx="544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086;p85">
                <a:extLst>
                  <a:ext uri="{FF2B5EF4-FFF2-40B4-BE49-F238E27FC236}">
                    <a16:creationId xmlns:a16="http://schemas.microsoft.com/office/drawing/2014/main" id="{CE1E3A79-B457-0F3B-B1A7-135FC8A5C351}"/>
                  </a:ext>
                </a:extLst>
              </p:cNvPr>
              <p:cNvSpPr/>
              <p:nvPr/>
            </p:nvSpPr>
            <p:spPr>
              <a:xfrm>
                <a:off x="6245350" y="4177200"/>
                <a:ext cx="1012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087;p85">
                <a:extLst>
                  <a:ext uri="{FF2B5EF4-FFF2-40B4-BE49-F238E27FC236}">
                    <a16:creationId xmlns:a16="http://schemas.microsoft.com/office/drawing/2014/main" id="{D6EE6EEE-042F-1C3E-1002-D12502BA2951}"/>
                  </a:ext>
                </a:extLst>
              </p:cNvPr>
              <p:cNvSpPr/>
              <p:nvPr/>
            </p:nvSpPr>
            <p:spPr>
              <a:xfrm>
                <a:off x="6354525" y="4219275"/>
                <a:ext cx="630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088;p85">
                <a:extLst>
                  <a:ext uri="{FF2B5EF4-FFF2-40B4-BE49-F238E27FC236}">
                    <a16:creationId xmlns:a16="http://schemas.microsoft.com/office/drawing/2014/main" id="{7B0D669E-600E-8E9C-E808-3033DD07E5A7}"/>
                  </a:ext>
                </a:extLst>
              </p:cNvPr>
              <p:cNvSpPr/>
              <p:nvPr/>
            </p:nvSpPr>
            <p:spPr>
              <a:xfrm>
                <a:off x="6487275" y="4189125"/>
                <a:ext cx="396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089;p85">
                <a:extLst>
                  <a:ext uri="{FF2B5EF4-FFF2-40B4-BE49-F238E27FC236}">
                    <a16:creationId xmlns:a16="http://schemas.microsoft.com/office/drawing/2014/main" id="{1E082168-DEBA-F360-85D0-4DD1D4E00557}"/>
                  </a:ext>
                </a:extLst>
              </p:cNvPr>
              <p:cNvSpPr/>
              <p:nvPr/>
            </p:nvSpPr>
            <p:spPr>
              <a:xfrm>
                <a:off x="6426350" y="4209850"/>
                <a:ext cx="5447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090;p85">
                <a:extLst>
                  <a:ext uri="{FF2B5EF4-FFF2-40B4-BE49-F238E27FC236}">
                    <a16:creationId xmlns:a16="http://schemas.microsoft.com/office/drawing/2014/main" id="{8198B5AA-B5A6-F9EC-64E9-2E887AF5EB61}"/>
                  </a:ext>
                </a:extLst>
              </p:cNvPr>
              <p:cNvSpPr/>
              <p:nvPr/>
            </p:nvSpPr>
            <p:spPr>
              <a:xfrm>
                <a:off x="5992275" y="3674825"/>
                <a:ext cx="5125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091;p85">
                <a:extLst>
                  <a:ext uri="{FF2B5EF4-FFF2-40B4-BE49-F238E27FC236}">
                    <a16:creationId xmlns:a16="http://schemas.microsoft.com/office/drawing/2014/main" id="{D93142D8-629E-B5D1-4EBB-0F0F93C3C5B8}"/>
                  </a:ext>
                </a:extLst>
              </p:cNvPr>
              <p:cNvSpPr/>
              <p:nvPr/>
            </p:nvSpPr>
            <p:spPr>
              <a:xfrm>
                <a:off x="5985650" y="3783750"/>
                <a:ext cx="16125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092;p85">
                <a:extLst>
                  <a:ext uri="{FF2B5EF4-FFF2-40B4-BE49-F238E27FC236}">
                    <a16:creationId xmlns:a16="http://schemas.microsoft.com/office/drawing/2014/main" id="{BA09A731-F8B0-C692-0838-B9F6D4602077}"/>
                  </a:ext>
                </a:extLst>
              </p:cNvPr>
              <p:cNvSpPr/>
              <p:nvPr/>
            </p:nvSpPr>
            <p:spPr>
              <a:xfrm>
                <a:off x="6004725" y="3916700"/>
                <a:ext cx="2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093;p85">
                <a:extLst>
                  <a:ext uri="{FF2B5EF4-FFF2-40B4-BE49-F238E27FC236}">
                    <a16:creationId xmlns:a16="http://schemas.microsoft.com/office/drawing/2014/main" id="{6E4A003D-5025-C391-9829-60C37EB8A04C}"/>
                  </a:ext>
                </a:extLst>
              </p:cNvPr>
              <p:cNvSpPr/>
              <p:nvPr/>
            </p:nvSpPr>
            <p:spPr>
              <a:xfrm>
                <a:off x="5987900" y="3855450"/>
                <a:ext cx="236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094;p85">
                <a:extLst>
                  <a:ext uri="{FF2B5EF4-FFF2-40B4-BE49-F238E27FC236}">
                    <a16:creationId xmlns:a16="http://schemas.microsoft.com/office/drawing/2014/main" id="{909FBB33-BA97-9B77-DB3D-445E936C6CBF}"/>
                  </a:ext>
                </a:extLst>
              </p:cNvPr>
              <p:cNvSpPr/>
              <p:nvPr/>
            </p:nvSpPr>
            <p:spPr>
              <a:xfrm>
                <a:off x="6071975" y="3300325"/>
                <a:ext cx="5247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4099" extrusionOk="0">
                    <a:moveTo>
                      <a:pt x="412" y="1"/>
                    </a:moveTo>
                    <a:cubicBezTo>
                      <a:pt x="358" y="1"/>
                      <a:pt x="305" y="37"/>
                      <a:pt x="292" y="98"/>
                    </a:cubicBezTo>
                    <a:lnTo>
                      <a:pt x="18" y="1357"/>
                    </a:lnTo>
                    <a:cubicBezTo>
                      <a:pt x="1" y="1436"/>
                      <a:pt x="62" y="1506"/>
                      <a:pt x="139" y="1506"/>
                    </a:cubicBezTo>
                    <a:cubicBezTo>
                      <a:pt x="149" y="1506"/>
                      <a:pt x="158" y="1505"/>
                      <a:pt x="169" y="1502"/>
                    </a:cubicBezTo>
                    <a:lnTo>
                      <a:pt x="503" y="1416"/>
                    </a:lnTo>
                    <a:cubicBezTo>
                      <a:pt x="745" y="2317"/>
                      <a:pt x="1113" y="3181"/>
                      <a:pt x="1597" y="3981"/>
                    </a:cubicBezTo>
                    <a:cubicBezTo>
                      <a:pt x="1644" y="4057"/>
                      <a:pt x="1725" y="4099"/>
                      <a:pt x="1809" y="4099"/>
                    </a:cubicBezTo>
                    <a:cubicBezTo>
                      <a:pt x="1856" y="4099"/>
                      <a:pt x="1903" y="4086"/>
                      <a:pt x="1946" y="4058"/>
                    </a:cubicBezTo>
                    <a:cubicBezTo>
                      <a:pt x="2063" y="3980"/>
                      <a:pt x="2098" y="3823"/>
                      <a:pt x="2024" y="3703"/>
                    </a:cubicBezTo>
                    <a:cubicBezTo>
                      <a:pt x="1571" y="2950"/>
                      <a:pt x="1225" y="2138"/>
                      <a:pt x="998" y="1291"/>
                    </a:cubicBezTo>
                    <a:lnTo>
                      <a:pt x="1283" y="1217"/>
                    </a:lnTo>
                    <a:cubicBezTo>
                      <a:pt x="1373" y="1195"/>
                      <a:pt x="1406" y="1086"/>
                      <a:pt x="1347" y="1017"/>
                    </a:cubicBezTo>
                    <a:lnTo>
                      <a:pt x="505" y="44"/>
                    </a:lnTo>
                    <a:cubicBezTo>
                      <a:pt x="479" y="14"/>
                      <a:pt x="445" y="1"/>
                      <a:pt x="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095;p85">
                <a:extLst>
                  <a:ext uri="{FF2B5EF4-FFF2-40B4-BE49-F238E27FC236}">
                    <a16:creationId xmlns:a16="http://schemas.microsoft.com/office/drawing/2014/main" id="{96E330B3-BF56-E8F8-6E2E-57DB8C11C1C2}"/>
                  </a:ext>
                </a:extLst>
              </p:cNvPr>
              <p:cNvSpPr/>
              <p:nvPr/>
            </p:nvSpPr>
            <p:spPr>
              <a:xfrm>
                <a:off x="6122225" y="3408475"/>
                <a:ext cx="4772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1982" extrusionOk="0">
                    <a:moveTo>
                      <a:pt x="291" y="0"/>
                    </a:moveTo>
                    <a:cubicBezTo>
                      <a:pt x="243" y="0"/>
                      <a:pt x="195" y="14"/>
                      <a:pt x="152" y="41"/>
                    </a:cubicBezTo>
                    <a:cubicBezTo>
                      <a:pt x="30" y="121"/>
                      <a:pt x="0" y="285"/>
                      <a:pt x="85" y="403"/>
                    </a:cubicBezTo>
                    <a:cubicBezTo>
                      <a:pt x="380" y="810"/>
                      <a:pt x="706" y="1193"/>
                      <a:pt x="1062" y="1548"/>
                    </a:cubicBezTo>
                    <a:cubicBezTo>
                      <a:pt x="1190" y="1678"/>
                      <a:pt x="1323" y="1801"/>
                      <a:pt x="1459" y="1921"/>
                    </a:cubicBezTo>
                    <a:cubicBezTo>
                      <a:pt x="1507" y="1962"/>
                      <a:pt x="1566" y="1981"/>
                      <a:pt x="1624" y="1981"/>
                    </a:cubicBezTo>
                    <a:cubicBezTo>
                      <a:pt x="1695" y="1981"/>
                      <a:pt x="1766" y="1952"/>
                      <a:pt x="1816" y="1894"/>
                    </a:cubicBezTo>
                    <a:cubicBezTo>
                      <a:pt x="1909" y="1788"/>
                      <a:pt x="1898" y="1628"/>
                      <a:pt x="1794" y="1535"/>
                    </a:cubicBezTo>
                    <a:cubicBezTo>
                      <a:pt x="1665" y="1423"/>
                      <a:pt x="1542" y="1308"/>
                      <a:pt x="1422" y="1188"/>
                    </a:cubicBezTo>
                    <a:cubicBezTo>
                      <a:pt x="1087" y="851"/>
                      <a:pt x="778" y="490"/>
                      <a:pt x="500" y="107"/>
                    </a:cubicBezTo>
                    <a:cubicBezTo>
                      <a:pt x="449" y="38"/>
                      <a:pt x="371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096;p85">
                <a:extLst>
                  <a:ext uri="{FF2B5EF4-FFF2-40B4-BE49-F238E27FC236}">
                    <a16:creationId xmlns:a16="http://schemas.microsoft.com/office/drawing/2014/main" id="{01C7999A-1F16-BAEB-6FF7-4E9BC13F8531}"/>
                  </a:ext>
                </a:extLst>
              </p:cNvPr>
              <p:cNvSpPr/>
              <p:nvPr/>
            </p:nvSpPr>
            <p:spPr>
              <a:xfrm>
                <a:off x="6228150" y="3490275"/>
                <a:ext cx="420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861" extrusionOk="0">
                    <a:moveTo>
                      <a:pt x="311" y="0"/>
                    </a:moveTo>
                    <a:cubicBezTo>
                      <a:pt x="211" y="0"/>
                      <a:pt x="116" y="56"/>
                      <a:pt x="69" y="151"/>
                    </a:cubicBezTo>
                    <a:lnTo>
                      <a:pt x="53" y="185"/>
                    </a:lnTo>
                    <a:cubicBezTo>
                      <a:pt x="0" y="292"/>
                      <a:pt x="48" y="423"/>
                      <a:pt x="160" y="468"/>
                    </a:cubicBezTo>
                    <a:cubicBezTo>
                      <a:pt x="533" y="619"/>
                      <a:pt x="916" y="747"/>
                      <a:pt x="1307" y="851"/>
                    </a:cubicBezTo>
                    <a:cubicBezTo>
                      <a:pt x="1331" y="857"/>
                      <a:pt x="1355" y="861"/>
                      <a:pt x="1379" y="861"/>
                    </a:cubicBezTo>
                    <a:cubicBezTo>
                      <a:pt x="1480" y="861"/>
                      <a:pt x="1576" y="806"/>
                      <a:pt x="1618" y="713"/>
                    </a:cubicBezTo>
                    <a:cubicBezTo>
                      <a:pt x="1682" y="569"/>
                      <a:pt x="1602" y="403"/>
                      <a:pt x="1451" y="363"/>
                    </a:cubicBezTo>
                    <a:cubicBezTo>
                      <a:pt x="1097" y="268"/>
                      <a:pt x="751" y="154"/>
                      <a:pt x="412" y="20"/>
                    </a:cubicBezTo>
                    <a:cubicBezTo>
                      <a:pt x="379" y="7"/>
                      <a:pt x="345" y="0"/>
                      <a:pt x="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097;p85">
                <a:extLst>
                  <a:ext uri="{FF2B5EF4-FFF2-40B4-BE49-F238E27FC236}">
                    <a16:creationId xmlns:a16="http://schemas.microsoft.com/office/drawing/2014/main" id="{8F35E22D-BB59-84E1-2E15-56F1405DEE58}"/>
                  </a:ext>
                </a:extLst>
              </p:cNvPr>
              <p:cNvSpPr/>
              <p:nvPr/>
            </p:nvSpPr>
            <p:spPr>
              <a:xfrm>
                <a:off x="6172850" y="3459275"/>
                <a:ext cx="499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1383" extrusionOk="0">
                    <a:moveTo>
                      <a:pt x="289" y="1"/>
                    </a:moveTo>
                    <a:cubicBezTo>
                      <a:pt x="212" y="1"/>
                      <a:pt x="136" y="36"/>
                      <a:pt x="86" y="102"/>
                    </a:cubicBezTo>
                    <a:cubicBezTo>
                      <a:pt x="1" y="214"/>
                      <a:pt x="23" y="374"/>
                      <a:pt x="135" y="459"/>
                    </a:cubicBezTo>
                    <a:cubicBezTo>
                      <a:pt x="595" y="800"/>
                      <a:pt x="1082" y="1100"/>
                      <a:pt x="1592" y="1356"/>
                    </a:cubicBezTo>
                    <a:cubicBezTo>
                      <a:pt x="1629" y="1374"/>
                      <a:pt x="1667" y="1382"/>
                      <a:pt x="1705" y="1382"/>
                    </a:cubicBezTo>
                    <a:cubicBezTo>
                      <a:pt x="1799" y="1382"/>
                      <a:pt x="1891" y="1329"/>
                      <a:pt x="1935" y="1239"/>
                    </a:cubicBezTo>
                    <a:cubicBezTo>
                      <a:pt x="1996" y="1113"/>
                      <a:pt x="1943" y="960"/>
                      <a:pt x="1817" y="898"/>
                    </a:cubicBezTo>
                    <a:cubicBezTo>
                      <a:pt x="1336" y="656"/>
                      <a:pt x="875" y="373"/>
                      <a:pt x="443" y="52"/>
                    </a:cubicBezTo>
                    <a:cubicBezTo>
                      <a:pt x="397" y="18"/>
                      <a:pt x="343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098;p85">
                <a:extLst>
                  <a:ext uri="{FF2B5EF4-FFF2-40B4-BE49-F238E27FC236}">
                    <a16:creationId xmlns:a16="http://schemas.microsoft.com/office/drawing/2014/main" id="{271066D9-5EE1-C53E-694F-ADD6B6020369}"/>
                  </a:ext>
                </a:extLst>
              </p:cNvPr>
              <p:cNvSpPr/>
              <p:nvPr/>
            </p:nvSpPr>
            <p:spPr>
              <a:xfrm>
                <a:off x="7323825" y="3495225"/>
                <a:ext cx="5125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099;p85">
                <a:extLst>
                  <a:ext uri="{FF2B5EF4-FFF2-40B4-BE49-F238E27FC236}">
                    <a16:creationId xmlns:a16="http://schemas.microsoft.com/office/drawing/2014/main" id="{09F05FE6-BE66-730B-E323-2B53664BADDF}"/>
                  </a:ext>
                </a:extLst>
              </p:cNvPr>
              <p:cNvSpPr/>
              <p:nvPr/>
            </p:nvSpPr>
            <p:spPr>
              <a:xfrm>
                <a:off x="7365575" y="3423925"/>
                <a:ext cx="16150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100;p85">
                <a:extLst>
                  <a:ext uri="{FF2B5EF4-FFF2-40B4-BE49-F238E27FC236}">
                    <a16:creationId xmlns:a16="http://schemas.microsoft.com/office/drawing/2014/main" id="{CB8116B5-A93D-B9C0-13DF-4F04E7F1A178}"/>
                  </a:ext>
                </a:extLst>
              </p:cNvPr>
              <p:cNvSpPr/>
              <p:nvPr/>
            </p:nvSpPr>
            <p:spPr>
              <a:xfrm>
                <a:off x="7334775" y="3315150"/>
                <a:ext cx="278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101;p85">
                <a:extLst>
                  <a:ext uri="{FF2B5EF4-FFF2-40B4-BE49-F238E27FC236}">
                    <a16:creationId xmlns:a16="http://schemas.microsoft.com/office/drawing/2014/main" id="{008CFB57-E716-BF81-8FE3-745BB8CECDA8}"/>
                  </a:ext>
                </a:extLst>
              </p:cNvPr>
              <p:cNvSpPr/>
              <p:nvPr/>
            </p:nvSpPr>
            <p:spPr>
              <a:xfrm>
                <a:off x="7355800" y="3361300"/>
                <a:ext cx="2365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1717;p66">
              <a:extLst>
                <a:ext uri="{FF2B5EF4-FFF2-40B4-BE49-F238E27FC236}">
                  <a16:creationId xmlns:a16="http://schemas.microsoft.com/office/drawing/2014/main" id="{280DB140-FC65-C47C-3915-BE8FDC06D136}"/>
                </a:ext>
              </a:extLst>
            </p:cNvPr>
            <p:cNvSpPr txBox="1">
              <a:spLocks/>
            </p:cNvSpPr>
            <p:nvPr/>
          </p:nvSpPr>
          <p:spPr>
            <a:xfrm>
              <a:off x="3261587" y="1625029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09</a:t>
              </a:r>
            </a:p>
          </p:txBody>
        </p:sp>
        <p:sp>
          <p:nvSpPr>
            <p:cNvPr id="52" name="Google Shape;1717;p66">
              <a:extLst>
                <a:ext uri="{FF2B5EF4-FFF2-40B4-BE49-F238E27FC236}">
                  <a16:creationId xmlns:a16="http://schemas.microsoft.com/office/drawing/2014/main" id="{EB16D381-98FD-8BA7-F92D-11F790B846FF}"/>
                </a:ext>
              </a:extLst>
            </p:cNvPr>
            <p:cNvSpPr txBox="1">
              <a:spLocks/>
            </p:cNvSpPr>
            <p:nvPr/>
          </p:nvSpPr>
          <p:spPr>
            <a:xfrm>
              <a:off x="4630708" y="2209056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10</a:t>
              </a:r>
            </a:p>
          </p:txBody>
        </p:sp>
        <p:sp>
          <p:nvSpPr>
            <p:cNvPr id="53" name="Google Shape;1717;p66">
              <a:extLst>
                <a:ext uri="{FF2B5EF4-FFF2-40B4-BE49-F238E27FC236}">
                  <a16:creationId xmlns:a16="http://schemas.microsoft.com/office/drawing/2014/main" id="{8C90A066-59AA-D717-5515-DBE851095FC3}"/>
                </a:ext>
              </a:extLst>
            </p:cNvPr>
            <p:cNvSpPr txBox="1">
              <a:spLocks/>
            </p:cNvSpPr>
            <p:nvPr/>
          </p:nvSpPr>
          <p:spPr>
            <a:xfrm>
              <a:off x="3246481" y="3106610"/>
              <a:ext cx="978000" cy="6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800" dirty="0">
                  <a:solidFill>
                    <a:schemeClr val="dk1"/>
                  </a:solidFill>
                  <a:latin typeface="Onest"/>
                  <a:sym typeface="Onest"/>
                </a:rPr>
                <a:t>11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6350945-EE83-1A5D-74A9-1FEBCC45A681}"/>
              </a:ext>
            </a:extLst>
          </p:cNvPr>
          <p:cNvSpPr txBox="1"/>
          <p:nvPr/>
        </p:nvSpPr>
        <p:spPr>
          <a:xfrm>
            <a:off x="358132" y="1293821"/>
            <a:ext cx="265967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these predictions in a dictionary to the extension.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53376A-5C50-A24D-56C0-38DD2B7B69EC}"/>
              </a:ext>
            </a:extLst>
          </p:cNvPr>
          <p:cNvSpPr txBox="1"/>
          <p:nvPr/>
        </p:nvSpPr>
        <p:spPr>
          <a:xfrm>
            <a:off x="6157268" y="1806440"/>
            <a:ext cx="2489184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Receive the predictions dictionary (one dictionary for each model).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50E0A6-5E05-3C34-B9BA-1DBA1EAC01AB}"/>
              </a:ext>
            </a:extLst>
          </p:cNvPr>
          <p:cNvSpPr txBox="1"/>
          <p:nvPr/>
        </p:nvSpPr>
        <p:spPr>
          <a:xfrm>
            <a:off x="178420" y="3974979"/>
            <a:ext cx="2928743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 based on the values in the predictions dictionary (e.g., blur content) and the user preferences.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F6289-DC02-DF37-CC96-E018ECC3E000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680874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/>
      <p:bldP spid="58" grpId="0"/>
      <p:bldP spid="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81093DA5-A284-76A3-0242-4ACBADDE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300" y="161755"/>
            <a:ext cx="4265400" cy="861000"/>
          </a:xfrm>
        </p:spPr>
        <p:txBody>
          <a:bodyPr/>
          <a:lstStyle/>
          <a:p>
            <a:r>
              <a:rPr lang="en-US" dirty="0"/>
              <a:t>Our Extension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3384D2E-E31F-99E1-99BD-16FB12A8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39" y="1126930"/>
            <a:ext cx="2157095" cy="383195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2B65350-6EA6-57B6-B028-AFF7D242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666" y="1131683"/>
            <a:ext cx="2177485" cy="383133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539698-4C7F-F50E-9BF9-3344DE4F0773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6776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&amp; How we solved them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823C05-B05B-F492-CB35-078CDB5D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3556" y="1339725"/>
            <a:ext cx="619692" cy="6196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B62EAC-E170-8713-9240-F21B7463B11C}"/>
              </a:ext>
            </a:extLst>
          </p:cNvPr>
          <p:cNvSpPr txBox="1"/>
          <p:nvPr/>
        </p:nvSpPr>
        <p:spPr>
          <a:xfrm>
            <a:off x="1809591" y="1446922"/>
            <a:ext cx="687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Capturing data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from the website and sending it to the back-end model for classification.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This process required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injecting a script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into the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active tab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of the browser.</a:t>
            </a:r>
          </a:p>
        </p:txBody>
      </p:sp>
      <p:pic>
        <p:nvPicPr>
          <p:cNvPr id="25" name="Picture 24" descr="A hand with a fist coming out of a cracked ground&#10;&#10;Description automatically generated">
            <a:extLst>
              <a:ext uri="{FF2B5EF4-FFF2-40B4-BE49-F238E27FC236}">
                <a16:creationId xmlns:a16="http://schemas.microsoft.com/office/drawing/2014/main" id="{4DE6AB2E-C460-F61B-05EF-4768C11C9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56" y="2873188"/>
            <a:ext cx="621792" cy="6217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C5BD6C-A27A-01D4-ECCA-D6B50818C905}"/>
              </a:ext>
            </a:extLst>
          </p:cNvPr>
          <p:cNvSpPr txBox="1"/>
          <p:nvPr/>
        </p:nvSpPr>
        <p:spPr>
          <a:xfrm>
            <a:off x="1809591" y="2238484"/>
            <a:ext cx="7089965" cy="2735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Leveraged Chrome Extension APIs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Employed a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combination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of chrome extension APIs.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One API facilitated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retrieving information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about the active tab, while the other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enabled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injecting our script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into the active tab’s content.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Obtained Active Tab Details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Used an appropriate API to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acquire data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about the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currently active tab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.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This data included the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tab’s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ID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or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handle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which is crucial for script injection.</a:t>
            </a:r>
          </a:p>
          <a:p>
            <a:pPr marL="171450" lvl="1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Injected Our Script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Armed with the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active tab’s ID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we employed another Chrome extension API to inject our custom script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directly into the content of the active tab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. </a:t>
            </a:r>
          </a:p>
          <a:p>
            <a:pPr marL="628650" lvl="2" indent="-1714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This API allows us to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execute JavaScript code within the context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of the active tab.</a:t>
            </a:r>
          </a:p>
          <a:p>
            <a:pPr lvl="1" fontAlgn="base">
              <a:lnSpc>
                <a:spcPct val="120000"/>
              </a:lnSpc>
            </a:pPr>
            <a:endParaRPr lang="en-US" sz="12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EBC58-3015-3C7C-D7E5-0339EBC036CB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38568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6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8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" grpId="0"/>
      <p:bldP spid="23" grpId="0" build="p"/>
      <p:bldP spid="27" grpId="0" build="p"/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0"/>
          <p:cNvSpPr txBox="1">
            <a:spLocks noGrp="1"/>
          </p:cNvSpPr>
          <p:nvPr>
            <p:ph type="title"/>
          </p:nvPr>
        </p:nvSpPr>
        <p:spPr>
          <a:xfrm>
            <a:off x="713225" y="984475"/>
            <a:ext cx="4211100" cy="21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1093" name="Google Shape;1093;p50"/>
          <p:cNvGrpSpPr/>
          <p:nvPr/>
        </p:nvGrpSpPr>
        <p:grpSpPr>
          <a:xfrm>
            <a:off x="4871875" y="1500450"/>
            <a:ext cx="5076523" cy="3976612"/>
            <a:chOff x="4871875" y="1500450"/>
            <a:chExt cx="5076523" cy="3976612"/>
          </a:xfrm>
        </p:grpSpPr>
        <p:sp>
          <p:nvSpPr>
            <p:cNvPr id="1094" name="Google Shape;1094;p50"/>
            <p:cNvSpPr/>
            <p:nvPr/>
          </p:nvSpPr>
          <p:spPr>
            <a:xfrm>
              <a:off x="5097525" y="1500450"/>
              <a:ext cx="4850873" cy="3976612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040219" y="3051415"/>
              <a:ext cx="3501532" cy="1755485"/>
            </a:xfrm>
            <a:custGeom>
              <a:avLst/>
              <a:gdLst/>
              <a:ahLst/>
              <a:cxnLst/>
              <a:rect l="l" t="t" r="r" b="b"/>
              <a:pathLst>
                <a:path w="2322741" h="1164501" extrusionOk="0">
                  <a:moveTo>
                    <a:pt x="2322741" y="1164502"/>
                  </a:moveTo>
                  <a:lnTo>
                    <a:pt x="2318407" y="1164502"/>
                  </a:lnTo>
                  <a:lnTo>
                    <a:pt x="2318407" y="778261"/>
                  </a:lnTo>
                  <a:lnTo>
                    <a:pt x="1544962" y="778261"/>
                  </a:lnTo>
                  <a:lnTo>
                    <a:pt x="1544962" y="390575"/>
                  </a:lnTo>
                  <a:lnTo>
                    <a:pt x="772000" y="390575"/>
                  </a:lnTo>
                  <a:lnTo>
                    <a:pt x="772000" y="3853"/>
                  </a:lnTo>
                  <a:lnTo>
                    <a:pt x="0" y="3853"/>
                  </a:lnTo>
                  <a:lnTo>
                    <a:pt x="0" y="0"/>
                  </a:lnTo>
                  <a:lnTo>
                    <a:pt x="776334" y="0"/>
                  </a:lnTo>
                  <a:lnTo>
                    <a:pt x="776334" y="386723"/>
                  </a:lnTo>
                  <a:lnTo>
                    <a:pt x="1548815" y="386723"/>
                  </a:lnTo>
                  <a:lnTo>
                    <a:pt x="1548815" y="774408"/>
                  </a:lnTo>
                  <a:lnTo>
                    <a:pt x="2322741" y="7744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4871875" y="2465430"/>
              <a:ext cx="1170324" cy="587339"/>
            </a:xfrm>
            <a:custGeom>
              <a:avLst/>
              <a:gdLst/>
              <a:ahLst/>
              <a:cxnLst/>
              <a:rect l="l" t="t" r="r" b="b"/>
              <a:pathLst>
                <a:path w="776334" h="389611" extrusionOk="0">
                  <a:moveTo>
                    <a:pt x="776334" y="389612"/>
                  </a:moveTo>
                  <a:lnTo>
                    <a:pt x="772481" y="389612"/>
                  </a:lnTo>
                  <a:lnTo>
                    <a:pt x="772481" y="3853"/>
                  </a:lnTo>
                  <a:lnTo>
                    <a:pt x="0" y="3853"/>
                  </a:lnTo>
                  <a:lnTo>
                    <a:pt x="0" y="0"/>
                  </a:lnTo>
                  <a:lnTo>
                    <a:pt x="776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8593748" y="3569228"/>
              <a:ext cx="757225" cy="527806"/>
            </a:xfrm>
            <a:custGeom>
              <a:avLst/>
              <a:gdLst/>
              <a:ahLst/>
              <a:cxnLst/>
              <a:rect l="l" t="t" r="r" b="b"/>
              <a:pathLst>
                <a:path w="502305" h="350120" extrusionOk="0">
                  <a:moveTo>
                    <a:pt x="448367" y="0"/>
                  </a:moveTo>
                  <a:lnTo>
                    <a:pt x="53939" y="0"/>
                  </a:lnTo>
                  <a:cubicBezTo>
                    <a:pt x="24080" y="0"/>
                    <a:pt x="0" y="24080"/>
                    <a:pt x="0" y="53939"/>
                  </a:cubicBezTo>
                  <a:lnTo>
                    <a:pt x="0" y="296182"/>
                  </a:lnTo>
                  <a:cubicBezTo>
                    <a:pt x="0" y="326041"/>
                    <a:pt x="24080" y="350121"/>
                    <a:pt x="53939" y="350121"/>
                  </a:cubicBezTo>
                  <a:lnTo>
                    <a:pt x="448367" y="350121"/>
                  </a:lnTo>
                  <a:cubicBezTo>
                    <a:pt x="478226" y="350121"/>
                    <a:pt x="502306" y="326041"/>
                    <a:pt x="502306" y="296182"/>
                  </a:cubicBezTo>
                  <a:lnTo>
                    <a:pt x="502306" y="53939"/>
                  </a:lnTo>
                  <a:cubicBezTo>
                    <a:pt x="502306" y="24080"/>
                    <a:pt x="478226" y="0"/>
                    <a:pt x="448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8590122" y="3565602"/>
              <a:ext cx="764485" cy="535066"/>
            </a:xfrm>
            <a:custGeom>
              <a:avLst/>
              <a:gdLst/>
              <a:ahLst/>
              <a:cxnLst/>
              <a:rect l="l" t="t" r="r" b="b"/>
              <a:pathLst>
                <a:path w="507121" h="354936" extrusionOk="0">
                  <a:moveTo>
                    <a:pt x="450775" y="354937"/>
                  </a:moveTo>
                  <a:lnTo>
                    <a:pt x="56347" y="354937"/>
                  </a:lnTo>
                  <a:cubicBezTo>
                    <a:pt x="25525" y="354937"/>
                    <a:pt x="0" y="329894"/>
                    <a:pt x="0" y="298590"/>
                  </a:cubicBezTo>
                  <a:lnTo>
                    <a:pt x="0" y="56347"/>
                  </a:lnTo>
                  <a:cubicBezTo>
                    <a:pt x="0" y="25525"/>
                    <a:pt x="25043" y="0"/>
                    <a:pt x="56347" y="0"/>
                  </a:cubicBezTo>
                  <a:lnTo>
                    <a:pt x="450775" y="0"/>
                  </a:lnTo>
                  <a:cubicBezTo>
                    <a:pt x="481597" y="0"/>
                    <a:pt x="507122" y="25043"/>
                    <a:pt x="507122" y="56347"/>
                  </a:cubicBezTo>
                  <a:lnTo>
                    <a:pt x="507122" y="298590"/>
                  </a:lnTo>
                  <a:cubicBezTo>
                    <a:pt x="507122" y="329894"/>
                    <a:pt x="481597" y="354937"/>
                    <a:pt x="450775" y="354937"/>
                  </a:cubicBezTo>
                  <a:close/>
                  <a:moveTo>
                    <a:pt x="56347" y="4334"/>
                  </a:moveTo>
                  <a:cubicBezTo>
                    <a:pt x="27451" y="4334"/>
                    <a:pt x="4334" y="27933"/>
                    <a:pt x="4334" y="56347"/>
                  </a:cubicBezTo>
                  <a:lnTo>
                    <a:pt x="4334" y="298590"/>
                  </a:lnTo>
                  <a:cubicBezTo>
                    <a:pt x="4334" y="327486"/>
                    <a:pt x="27933" y="350602"/>
                    <a:pt x="56347" y="350602"/>
                  </a:cubicBezTo>
                  <a:lnTo>
                    <a:pt x="450775" y="350602"/>
                  </a:lnTo>
                  <a:cubicBezTo>
                    <a:pt x="479670" y="350602"/>
                    <a:pt x="502787" y="327004"/>
                    <a:pt x="502787" y="298590"/>
                  </a:cubicBezTo>
                  <a:lnTo>
                    <a:pt x="502787" y="56347"/>
                  </a:lnTo>
                  <a:cubicBezTo>
                    <a:pt x="502787" y="27451"/>
                    <a:pt x="479189" y="4334"/>
                    <a:pt x="450775" y="4334"/>
                  </a:cubicBezTo>
                  <a:lnTo>
                    <a:pt x="56347" y="4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8800438" y="3637401"/>
              <a:ext cx="413097" cy="335414"/>
            </a:xfrm>
            <a:custGeom>
              <a:avLst/>
              <a:gdLst/>
              <a:ahLst/>
              <a:cxnLst/>
              <a:rect l="l" t="t" r="r" b="b"/>
              <a:pathLst>
                <a:path w="274028" h="222497" extrusionOk="0">
                  <a:moveTo>
                    <a:pt x="110767" y="222498"/>
                  </a:moveTo>
                  <a:lnTo>
                    <a:pt x="0" y="78500"/>
                  </a:lnTo>
                  <a:lnTo>
                    <a:pt x="2889" y="76092"/>
                  </a:lnTo>
                  <a:lnTo>
                    <a:pt x="110286" y="216237"/>
                  </a:lnTo>
                  <a:lnTo>
                    <a:pt x="271139" y="0"/>
                  </a:lnTo>
                  <a:lnTo>
                    <a:pt x="274029" y="24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241832" y="2405236"/>
              <a:ext cx="757235" cy="527806"/>
            </a:xfrm>
            <a:custGeom>
              <a:avLst/>
              <a:gdLst/>
              <a:ahLst/>
              <a:cxnLst/>
              <a:rect l="l" t="t" r="r" b="b"/>
              <a:pathLst>
                <a:path w="502312" h="350120" extrusionOk="0">
                  <a:moveTo>
                    <a:pt x="448367" y="0"/>
                  </a:moveTo>
                  <a:lnTo>
                    <a:pt x="53939" y="0"/>
                  </a:lnTo>
                  <a:cubicBezTo>
                    <a:pt x="24080" y="0"/>
                    <a:pt x="0" y="24080"/>
                    <a:pt x="0" y="53939"/>
                  </a:cubicBezTo>
                  <a:lnTo>
                    <a:pt x="0" y="296182"/>
                  </a:lnTo>
                  <a:cubicBezTo>
                    <a:pt x="0" y="326041"/>
                    <a:pt x="24080" y="350121"/>
                    <a:pt x="53939" y="350121"/>
                  </a:cubicBezTo>
                  <a:lnTo>
                    <a:pt x="448367" y="350121"/>
                  </a:lnTo>
                  <a:cubicBezTo>
                    <a:pt x="478226" y="350121"/>
                    <a:pt x="502305" y="326041"/>
                    <a:pt x="502305" y="296182"/>
                  </a:cubicBezTo>
                  <a:lnTo>
                    <a:pt x="502305" y="53939"/>
                  </a:lnTo>
                  <a:cubicBezTo>
                    <a:pt x="502787" y="24561"/>
                    <a:pt x="478707" y="0"/>
                    <a:pt x="448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6238206" y="2401610"/>
              <a:ext cx="764485" cy="535066"/>
            </a:xfrm>
            <a:custGeom>
              <a:avLst/>
              <a:gdLst/>
              <a:ahLst/>
              <a:cxnLst/>
              <a:rect l="l" t="t" r="r" b="b"/>
              <a:pathLst>
                <a:path w="507121" h="354936" extrusionOk="0">
                  <a:moveTo>
                    <a:pt x="450775" y="354937"/>
                  </a:moveTo>
                  <a:lnTo>
                    <a:pt x="56347" y="354937"/>
                  </a:lnTo>
                  <a:cubicBezTo>
                    <a:pt x="25525" y="354937"/>
                    <a:pt x="0" y="329894"/>
                    <a:pt x="0" y="298590"/>
                  </a:cubicBezTo>
                  <a:lnTo>
                    <a:pt x="0" y="56347"/>
                  </a:lnTo>
                  <a:cubicBezTo>
                    <a:pt x="0" y="25525"/>
                    <a:pt x="25043" y="0"/>
                    <a:pt x="56347" y="0"/>
                  </a:cubicBezTo>
                  <a:lnTo>
                    <a:pt x="450775" y="0"/>
                  </a:lnTo>
                  <a:cubicBezTo>
                    <a:pt x="481597" y="0"/>
                    <a:pt x="507121" y="25043"/>
                    <a:pt x="507121" y="56347"/>
                  </a:cubicBezTo>
                  <a:lnTo>
                    <a:pt x="507121" y="298590"/>
                  </a:lnTo>
                  <a:cubicBezTo>
                    <a:pt x="507121" y="329894"/>
                    <a:pt x="482078" y="354937"/>
                    <a:pt x="450775" y="354937"/>
                  </a:cubicBezTo>
                  <a:close/>
                  <a:moveTo>
                    <a:pt x="56347" y="4334"/>
                  </a:moveTo>
                  <a:cubicBezTo>
                    <a:pt x="27451" y="4334"/>
                    <a:pt x="4334" y="27933"/>
                    <a:pt x="4334" y="56347"/>
                  </a:cubicBezTo>
                  <a:lnTo>
                    <a:pt x="4334" y="298590"/>
                  </a:lnTo>
                  <a:cubicBezTo>
                    <a:pt x="4334" y="327486"/>
                    <a:pt x="27933" y="350602"/>
                    <a:pt x="56347" y="350602"/>
                  </a:cubicBezTo>
                  <a:lnTo>
                    <a:pt x="450775" y="350602"/>
                  </a:lnTo>
                  <a:cubicBezTo>
                    <a:pt x="479670" y="350602"/>
                    <a:pt x="502787" y="327004"/>
                    <a:pt x="502787" y="298590"/>
                  </a:cubicBezTo>
                  <a:lnTo>
                    <a:pt x="502787" y="56347"/>
                  </a:lnTo>
                  <a:cubicBezTo>
                    <a:pt x="502787" y="27451"/>
                    <a:pt x="479189" y="4334"/>
                    <a:pt x="450775" y="4334"/>
                  </a:cubicBezTo>
                  <a:lnTo>
                    <a:pt x="56347" y="4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6305652" y="2454551"/>
              <a:ext cx="629448" cy="430521"/>
            </a:xfrm>
            <a:custGeom>
              <a:avLst/>
              <a:gdLst/>
              <a:ahLst/>
              <a:cxnLst/>
              <a:rect l="l" t="t" r="r" b="b"/>
              <a:pathLst>
                <a:path w="417544" h="285586" extrusionOk="0">
                  <a:moveTo>
                    <a:pt x="382388" y="0"/>
                  </a:moveTo>
                  <a:lnTo>
                    <a:pt x="35157" y="0"/>
                  </a:lnTo>
                  <a:cubicBezTo>
                    <a:pt x="15893" y="0"/>
                    <a:pt x="0" y="15893"/>
                    <a:pt x="0" y="35157"/>
                  </a:cubicBezTo>
                  <a:lnTo>
                    <a:pt x="0" y="250430"/>
                  </a:lnTo>
                  <a:cubicBezTo>
                    <a:pt x="0" y="269694"/>
                    <a:pt x="15893" y="285587"/>
                    <a:pt x="35157" y="285587"/>
                  </a:cubicBezTo>
                  <a:lnTo>
                    <a:pt x="382388" y="285587"/>
                  </a:lnTo>
                  <a:cubicBezTo>
                    <a:pt x="401652" y="285587"/>
                    <a:pt x="417545" y="269694"/>
                    <a:pt x="417545" y="250430"/>
                  </a:cubicBezTo>
                  <a:lnTo>
                    <a:pt x="417545" y="35157"/>
                  </a:lnTo>
                  <a:cubicBezTo>
                    <a:pt x="417545" y="15411"/>
                    <a:pt x="402133" y="0"/>
                    <a:pt x="382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6507265" y="2556084"/>
              <a:ext cx="226514" cy="226514"/>
            </a:xfrm>
            <a:custGeom>
              <a:avLst/>
              <a:gdLst/>
              <a:ahLst/>
              <a:cxnLst/>
              <a:rect l="l" t="t" r="r" b="b"/>
              <a:pathLst>
                <a:path w="150258" h="150258" extrusionOk="0">
                  <a:moveTo>
                    <a:pt x="150258" y="75129"/>
                  </a:moveTo>
                  <a:cubicBezTo>
                    <a:pt x="150258" y="116622"/>
                    <a:pt x="116622" y="150258"/>
                    <a:pt x="75129" y="150258"/>
                  </a:cubicBezTo>
                  <a:cubicBezTo>
                    <a:pt x="33636" y="150258"/>
                    <a:pt x="0" y="116622"/>
                    <a:pt x="0" y="75129"/>
                  </a:cubicBezTo>
                  <a:cubicBezTo>
                    <a:pt x="0" y="33636"/>
                    <a:pt x="33637" y="0"/>
                    <a:pt x="75129" y="0"/>
                  </a:cubicBezTo>
                  <a:cubicBezTo>
                    <a:pt x="116622" y="0"/>
                    <a:pt x="150258" y="33637"/>
                    <a:pt x="150258" y="75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6576163" y="2603949"/>
              <a:ext cx="108175" cy="130681"/>
            </a:xfrm>
            <a:custGeom>
              <a:avLst/>
              <a:gdLst/>
              <a:ahLst/>
              <a:cxnLst/>
              <a:rect l="l" t="t" r="r" b="b"/>
              <a:pathLst>
                <a:path w="71758" h="86687" extrusionOk="0">
                  <a:moveTo>
                    <a:pt x="963" y="0"/>
                  </a:moveTo>
                  <a:lnTo>
                    <a:pt x="71758" y="43825"/>
                  </a:lnTo>
                  <a:lnTo>
                    <a:pt x="0" y="866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6162057" y="2284123"/>
              <a:ext cx="284593" cy="284593"/>
            </a:xfrm>
            <a:custGeom>
              <a:avLst/>
              <a:gdLst/>
              <a:ahLst/>
              <a:cxnLst/>
              <a:rect l="l" t="t" r="r" b="b"/>
              <a:pathLst>
                <a:path w="188785" h="188785" extrusionOk="0">
                  <a:moveTo>
                    <a:pt x="188786" y="94393"/>
                  </a:moveTo>
                  <a:cubicBezTo>
                    <a:pt x="188786" y="146525"/>
                    <a:pt x="146525" y="188786"/>
                    <a:pt x="94393" y="188786"/>
                  </a:cubicBezTo>
                  <a:cubicBezTo>
                    <a:pt x="42261" y="188786"/>
                    <a:pt x="0" y="146525"/>
                    <a:pt x="0" y="94393"/>
                  </a:cubicBezTo>
                  <a:cubicBezTo>
                    <a:pt x="0" y="42261"/>
                    <a:pt x="42261" y="0"/>
                    <a:pt x="94393" y="0"/>
                  </a:cubicBezTo>
                  <a:cubicBezTo>
                    <a:pt x="146525" y="0"/>
                    <a:pt x="188786" y="42261"/>
                    <a:pt x="188786" y="94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6159156" y="2280496"/>
              <a:ext cx="290402" cy="290402"/>
            </a:xfrm>
            <a:custGeom>
              <a:avLst/>
              <a:gdLst/>
              <a:ahLst/>
              <a:cxnLst/>
              <a:rect l="l" t="t" r="r" b="b"/>
              <a:pathLst>
                <a:path w="192638" h="192638" extrusionOk="0">
                  <a:moveTo>
                    <a:pt x="96319" y="192639"/>
                  </a:moveTo>
                  <a:cubicBezTo>
                    <a:pt x="43344" y="192639"/>
                    <a:pt x="0" y="149295"/>
                    <a:pt x="0" y="96319"/>
                  </a:cubicBezTo>
                  <a:cubicBezTo>
                    <a:pt x="0" y="43344"/>
                    <a:pt x="43344" y="0"/>
                    <a:pt x="96319" y="0"/>
                  </a:cubicBezTo>
                  <a:cubicBezTo>
                    <a:pt x="149295" y="0"/>
                    <a:pt x="192639" y="43344"/>
                    <a:pt x="192639" y="96319"/>
                  </a:cubicBezTo>
                  <a:cubicBezTo>
                    <a:pt x="192639" y="149777"/>
                    <a:pt x="149295" y="192639"/>
                    <a:pt x="96319" y="192639"/>
                  </a:cubicBezTo>
                  <a:close/>
                  <a:moveTo>
                    <a:pt x="96319" y="4334"/>
                  </a:moveTo>
                  <a:cubicBezTo>
                    <a:pt x="45270" y="4334"/>
                    <a:pt x="3853" y="45752"/>
                    <a:pt x="3853" y="96801"/>
                  </a:cubicBezTo>
                  <a:cubicBezTo>
                    <a:pt x="3853" y="147850"/>
                    <a:pt x="45270" y="189268"/>
                    <a:pt x="96319" y="189268"/>
                  </a:cubicBezTo>
                  <a:cubicBezTo>
                    <a:pt x="147369" y="189268"/>
                    <a:pt x="188786" y="147850"/>
                    <a:pt x="188786" y="96801"/>
                  </a:cubicBezTo>
                  <a:cubicBezTo>
                    <a:pt x="188786" y="45752"/>
                    <a:pt x="147369" y="4334"/>
                    <a:pt x="96319" y="43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6302025" y="2300802"/>
              <a:ext cx="114709" cy="127777"/>
            </a:xfrm>
            <a:custGeom>
              <a:avLst/>
              <a:gdLst/>
              <a:ahLst/>
              <a:cxnLst/>
              <a:rect l="l" t="t" r="r" b="b"/>
              <a:pathLst>
                <a:path w="76092" h="84761" extrusionOk="0">
                  <a:moveTo>
                    <a:pt x="0" y="0"/>
                  </a:moveTo>
                  <a:lnTo>
                    <a:pt x="3371" y="84761"/>
                  </a:lnTo>
                  <a:lnTo>
                    <a:pt x="76092" y="45270"/>
                  </a:lnTo>
                  <a:cubicBezTo>
                    <a:pt x="76092" y="45270"/>
                    <a:pt x="52494" y="529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5091619" y="1805471"/>
              <a:ext cx="757225" cy="527806"/>
            </a:xfrm>
            <a:custGeom>
              <a:avLst/>
              <a:gdLst/>
              <a:ahLst/>
              <a:cxnLst/>
              <a:rect l="l" t="t" r="r" b="b"/>
              <a:pathLst>
                <a:path w="502305" h="350120" extrusionOk="0">
                  <a:moveTo>
                    <a:pt x="448367" y="0"/>
                  </a:moveTo>
                  <a:lnTo>
                    <a:pt x="53939" y="0"/>
                  </a:lnTo>
                  <a:cubicBezTo>
                    <a:pt x="24080" y="0"/>
                    <a:pt x="0" y="24080"/>
                    <a:pt x="0" y="53939"/>
                  </a:cubicBezTo>
                  <a:lnTo>
                    <a:pt x="0" y="296182"/>
                  </a:lnTo>
                  <a:cubicBezTo>
                    <a:pt x="0" y="326041"/>
                    <a:pt x="24080" y="350121"/>
                    <a:pt x="53939" y="350121"/>
                  </a:cubicBezTo>
                  <a:lnTo>
                    <a:pt x="448367" y="350121"/>
                  </a:lnTo>
                  <a:cubicBezTo>
                    <a:pt x="478226" y="350121"/>
                    <a:pt x="502306" y="326041"/>
                    <a:pt x="502306" y="296182"/>
                  </a:cubicBezTo>
                  <a:lnTo>
                    <a:pt x="502306" y="53939"/>
                  </a:lnTo>
                  <a:cubicBezTo>
                    <a:pt x="502306" y="24562"/>
                    <a:pt x="478226" y="0"/>
                    <a:pt x="448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5087993" y="1802571"/>
              <a:ext cx="764485" cy="535066"/>
            </a:xfrm>
            <a:custGeom>
              <a:avLst/>
              <a:gdLst/>
              <a:ahLst/>
              <a:cxnLst/>
              <a:rect l="l" t="t" r="r" b="b"/>
              <a:pathLst>
                <a:path w="507121" h="354936" extrusionOk="0">
                  <a:moveTo>
                    <a:pt x="450775" y="354937"/>
                  </a:moveTo>
                  <a:lnTo>
                    <a:pt x="56347" y="354937"/>
                  </a:lnTo>
                  <a:cubicBezTo>
                    <a:pt x="25525" y="354937"/>
                    <a:pt x="0" y="329894"/>
                    <a:pt x="0" y="298590"/>
                  </a:cubicBezTo>
                  <a:lnTo>
                    <a:pt x="0" y="56347"/>
                  </a:lnTo>
                  <a:cubicBezTo>
                    <a:pt x="0" y="25525"/>
                    <a:pt x="25043" y="0"/>
                    <a:pt x="56347" y="0"/>
                  </a:cubicBezTo>
                  <a:lnTo>
                    <a:pt x="450775" y="0"/>
                  </a:lnTo>
                  <a:cubicBezTo>
                    <a:pt x="481597" y="0"/>
                    <a:pt x="507122" y="25043"/>
                    <a:pt x="507122" y="56347"/>
                  </a:cubicBezTo>
                  <a:lnTo>
                    <a:pt x="507122" y="298590"/>
                  </a:lnTo>
                  <a:cubicBezTo>
                    <a:pt x="507122" y="329412"/>
                    <a:pt x="481597" y="354937"/>
                    <a:pt x="450775" y="354937"/>
                  </a:cubicBezTo>
                  <a:close/>
                  <a:moveTo>
                    <a:pt x="56347" y="4334"/>
                  </a:moveTo>
                  <a:cubicBezTo>
                    <a:pt x="27451" y="4334"/>
                    <a:pt x="4334" y="27933"/>
                    <a:pt x="4334" y="56347"/>
                  </a:cubicBezTo>
                  <a:lnTo>
                    <a:pt x="4334" y="298590"/>
                  </a:lnTo>
                  <a:cubicBezTo>
                    <a:pt x="4334" y="327486"/>
                    <a:pt x="27933" y="350602"/>
                    <a:pt x="56347" y="350602"/>
                  </a:cubicBezTo>
                  <a:lnTo>
                    <a:pt x="450775" y="350602"/>
                  </a:lnTo>
                  <a:cubicBezTo>
                    <a:pt x="479671" y="350602"/>
                    <a:pt x="502787" y="327004"/>
                    <a:pt x="502787" y="298590"/>
                  </a:cubicBezTo>
                  <a:lnTo>
                    <a:pt x="502787" y="56347"/>
                  </a:lnTo>
                  <a:cubicBezTo>
                    <a:pt x="502787" y="27451"/>
                    <a:pt x="479189" y="4334"/>
                    <a:pt x="450775" y="4334"/>
                  </a:cubicBezTo>
                  <a:lnTo>
                    <a:pt x="56347" y="4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5165593" y="1910629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2"/>
                  </a:lnTo>
                  <a:lnTo>
                    <a:pt x="0" y="67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5165593" y="1970097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2"/>
                  </a:lnTo>
                  <a:lnTo>
                    <a:pt x="0" y="67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5165593" y="2029566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3"/>
                  </a:lnTo>
                  <a:lnTo>
                    <a:pt x="0" y="67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5165593" y="2089761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2"/>
                  </a:lnTo>
                  <a:lnTo>
                    <a:pt x="0" y="67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165593" y="2149230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3"/>
                  </a:lnTo>
                  <a:lnTo>
                    <a:pt x="0" y="67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165593" y="2209423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2"/>
                  </a:lnTo>
                  <a:lnTo>
                    <a:pt x="0" y="67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50"/>
            <p:cNvSpPr/>
            <p:nvPr/>
          </p:nvSpPr>
          <p:spPr>
            <a:xfrm rot="-2700000">
              <a:off x="4976461" y="1688722"/>
              <a:ext cx="284335" cy="284335"/>
            </a:xfrm>
            <a:custGeom>
              <a:avLst/>
              <a:gdLst/>
              <a:ahLst/>
              <a:cxnLst/>
              <a:rect l="l" t="t" r="r" b="b"/>
              <a:pathLst>
                <a:path w="188784" h="188784" extrusionOk="0">
                  <a:moveTo>
                    <a:pt x="188784" y="94392"/>
                  </a:moveTo>
                  <a:cubicBezTo>
                    <a:pt x="188784" y="146523"/>
                    <a:pt x="146524" y="188784"/>
                    <a:pt x="94392" y="188784"/>
                  </a:cubicBezTo>
                  <a:cubicBezTo>
                    <a:pt x="42261" y="188784"/>
                    <a:pt x="0" y="146523"/>
                    <a:pt x="0" y="94392"/>
                  </a:cubicBezTo>
                  <a:cubicBezTo>
                    <a:pt x="0" y="42261"/>
                    <a:pt x="42261" y="0"/>
                    <a:pt x="94392" y="0"/>
                  </a:cubicBezTo>
                  <a:cubicBezTo>
                    <a:pt x="146524" y="0"/>
                    <a:pt x="188784" y="42261"/>
                    <a:pt x="188784" y="943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4973407" y="1685807"/>
              <a:ext cx="290402" cy="290402"/>
            </a:xfrm>
            <a:custGeom>
              <a:avLst/>
              <a:gdLst/>
              <a:ahLst/>
              <a:cxnLst/>
              <a:rect l="l" t="t" r="r" b="b"/>
              <a:pathLst>
                <a:path w="192638" h="192638" extrusionOk="0">
                  <a:moveTo>
                    <a:pt x="96319" y="192639"/>
                  </a:moveTo>
                  <a:cubicBezTo>
                    <a:pt x="43344" y="192639"/>
                    <a:pt x="0" y="149295"/>
                    <a:pt x="0" y="96319"/>
                  </a:cubicBezTo>
                  <a:cubicBezTo>
                    <a:pt x="0" y="43344"/>
                    <a:pt x="43344" y="0"/>
                    <a:pt x="96319" y="0"/>
                  </a:cubicBezTo>
                  <a:cubicBezTo>
                    <a:pt x="149295" y="0"/>
                    <a:pt x="192639" y="43344"/>
                    <a:pt x="192639" y="96319"/>
                  </a:cubicBezTo>
                  <a:cubicBezTo>
                    <a:pt x="192639" y="149295"/>
                    <a:pt x="149295" y="192639"/>
                    <a:pt x="96319" y="192639"/>
                  </a:cubicBezTo>
                  <a:close/>
                  <a:moveTo>
                    <a:pt x="96319" y="3853"/>
                  </a:moveTo>
                  <a:cubicBezTo>
                    <a:pt x="45270" y="3853"/>
                    <a:pt x="3853" y="45270"/>
                    <a:pt x="3853" y="96319"/>
                  </a:cubicBezTo>
                  <a:cubicBezTo>
                    <a:pt x="3853" y="147369"/>
                    <a:pt x="45270" y="188786"/>
                    <a:pt x="96319" y="188786"/>
                  </a:cubicBezTo>
                  <a:cubicBezTo>
                    <a:pt x="147369" y="188786"/>
                    <a:pt x="188786" y="147369"/>
                    <a:pt x="188786" y="96319"/>
                  </a:cubicBezTo>
                  <a:cubicBezTo>
                    <a:pt x="188786" y="45270"/>
                    <a:pt x="147369" y="3853"/>
                    <a:pt x="96319" y="3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5116276" y="1705390"/>
              <a:ext cx="114709" cy="127776"/>
            </a:xfrm>
            <a:custGeom>
              <a:avLst/>
              <a:gdLst/>
              <a:ahLst/>
              <a:cxnLst/>
              <a:rect l="l" t="t" r="r" b="b"/>
              <a:pathLst>
                <a:path w="76092" h="84760" extrusionOk="0">
                  <a:moveTo>
                    <a:pt x="0" y="0"/>
                  </a:moveTo>
                  <a:lnTo>
                    <a:pt x="3371" y="84761"/>
                  </a:lnTo>
                  <a:lnTo>
                    <a:pt x="76092" y="45270"/>
                  </a:lnTo>
                  <a:cubicBezTo>
                    <a:pt x="76092" y="45270"/>
                    <a:pt x="52976" y="529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5332259" y="3180570"/>
              <a:ext cx="289836" cy="1420956"/>
            </a:xfrm>
            <a:custGeom>
              <a:avLst/>
              <a:gdLst/>
              <a:ahLst/>
              <a:cxnLst/>
              <a:rect l="l" t="t" r="r" b="b"/>
              <a:pathLst>
                <a:path w="192263" h="942591" extrusionOk="0">
                  <a:moveTo>
                    <a:pt x="65587" y="907917"/>
                  </a:moveTo>
                  <a:cubicBezTo>
                    <a:pt x="65587" y="907917"/>
                    <a:pt x="157091" y="677714"/>
                    <a:pt x="183579" y="492780"/>
                  </a:cubicBezTo>
                  <a:cubicBezTo>
                    <a:pt x="210066" y="307366"/>
                    <a:pt x="170575" y="-6636"/>
                    <a:pt x="137345" y="107"/>
                  </a:cubicBezTo>
                  <a:cubicBezTo>
                    <a:pt x="104115" y="6849"/>
                    <a:pt x="24652" y="225013"/>
                    <a:pt x="4906" y="492780"/>
                  </a:cubicBezTo>
                  <a:cubicBezTo>
                    <a:pt x="-14839" y="760548"/>
                    <a:pt x="31394" y="942592"/>
                    <a:pt x="31394" y="942592"/>
                  </a:cubicBezTo>
                  <a:lnTo>
                    <a:pt x="65587" y="9079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5414346" y="3614202"/>
              <a:ext cx="660157" cy="1007188"/>
            </a:xfrm>
            <a:custGeom>
              <a:avLst/>
              <a:gdLst/>
              <a:ahLst/>
              <a:cxnLst/>
              <a:rect l="l" t="t" r="r" b="b"/>
              <a:pathLst>
                <a:path w="437915" h="668118" extrusionOk="0">
                  <a:moveTo>
                    <a:pt x="23117" y="664748"/>
                  </a:moveTo>
                  <a:cubicBezTo>
                    <a:pt x="23117" y="664748"/>
                    <a:pt x="175301" y="549164"/>
                    <a:pt x="307741" y="317516"/>
                  </a:cubicBezTo>
                  <a:cubicBezTo>
                    <a:pt x="440180" y="85868"/>
                    <a:pt x="449812" y="6405"/>
                    <a:pt x="430066" y="144"/>
                  </a:cubicBezTo>
                  <a:cubicBezTo>
                    <a:pt x="410321" y="-6598"/>
                    <a:pt x="165188" y="225050"/>
                    <a:pt x="86206" y="420096"/>
                  </a:cubicBezTo>
                  <a:cubicBezTo>
                    <a:pt x="7224" y="615143"/>
                    <a:pt x="0" y="668119"/>
                    <a:pt x="0" y="668119"/>
                  </a:cubicBezTo>
                  <a:lnTo>
                    <a:pt x="23117" y="6647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4874325" y="3570755"/>
              <a:ext cx="505026" cy="1030354"/>
            </a:xfrm>
            <a:custGeom>
              <a:avLst/>
              <a:gdLst/>
              <a:ahLst/>
              <a:cxnLst/>
              <a:rect l="l" t="t" r="r" b="b"/>
              <a:pathLst>
                <a:path w="335009" h="683485" extrusionOk="0">
                  <a:moveTo>
                    <a:pt x="335009" y="683485"/>
                  </a:moveTo>
                  <a:cubicBezTo>
                    <a:pt x="335009" y="683485"/>
                    <a:pt x="258917" y="336254"/>
                    <a:pt x="176082" y="184069"/>
                  </a:cubicBezTo>
                  <a:cubicBezTo>
                    <a:pt x="93247" y="31885"/>
                    <a:pt x="7523" y="-17720"/>
                    <a:pt x="781" y="5397"/>
                  </a:cubicBezTo>
                  <a:cubicBezTo>
                    <a:pt x="-5961" y="28514"/>
                    <a:pt x="30640" y="230302"/>
                    <a:pt x="123106" y="402233"/>
                  </a:cubicBezTo>
                  <a:cubicBezTo>
                    <a:pt x="215573" y="574163"/>
                    <a:pt x="311893" y="673372"/>
                    <a:pt x="311893" y="673372"/>
                  </a:cubicBezTo>
                  <a:lnTo>
                    <a:pt x="335009" y="6834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5015470" y="4495572"/>
              <a:ext cx="792799" cy="728184"/>
            </a:xfrm>
            <a:custGeom>
              <a:avLst/>
              <a:gdLst/>
              <a:ahLst/>
              <a:cxnLst/>
              <a:rect l="l" t="t" r="r" b="b"/>
              <a:pathLst>
                <a:path w="525903" h="483041" extrusionOk="0">
                  <a:moveTo>
                    <a:pt x="525904" y="0"/>
                  </a:moveTo>
                  <a:lnTo>
                    <a:pt x="507122" y="69350"/>
                  </a:lnTo>
                  <a:lnTo>
                    <a:pt x="496527" y="109323"/>
                  </a:lnTo>
                  <a:lnTo>
                    <a:pt x="487858" y="142071"/>
                  </a:lnTo>
                  <a:lnTo>
                    <a:pt x="477263" y="182044"/>
                  </a:lnTo>
                  <a:lnTo>
                    <a:pt x="396836" y="479671"/>
                  </a:lnTo>
                  <a:lnTo>
                    <a:pt x="125697" y="483042"/>
                  </a:lnTo>
                  <a:lnTo>
                    <a:pt x="46715" y="182044"/>
                  </a:lnTo>
                  <a:lnTo>
                    <a:pt x="36602" y="142071"/>
                  </a:lnTo>
                  <a:lnTo>
                    <a:pt x="27933" y="109323"/>
                  </a:lnTo>
                  <a:lnTo>
                    <a:pt x="17338" y="69350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041579" y="4600005"/>
              <a:ext cx="738349" cy="60258"/>
            </a:xfrm>
            <a:custGeom>
              <a:avLst/>
              <a:gdLst/>
              <a:ahLst/>
              <a:cxnLst/>
              <a:rect l="l" t="t" r="r" b="b"/>
              <a:pathLst>
                <a:path w="489784" h="39972" extrusionOk="0">
                  <a:moveTo>
                    <a:pt x="489784" y="0"/>
                  </a:moveTo>
                  <a:lnTo>
                    <a:pt x="479189" y="39972"/>
                  </a:lnTo>
                  <a:lnTo>
                    <a:pt x="10595" y="39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5070588" y="4709515"/>
              <a:ext cx="680268" cy="60258"/>
            </a:xfrm>
            <a:custGeom>
              <a:avLst/>
              <a:gdLst/>
              <a:ahLst/>
              <a:cxnLst/>
              <a:rect l="l" t="t" r="r" b="b"/>
              <a:pathLst>
                <a:path w="451256" h="39972" extrusionOk="0">
                  <a:moveTo>
                    <a:pt x="451256" y="0"/>
                  </a:moveTo>
                  <a:lnTo>
                    <a:pt x="440661" y="39972"/>
                  </a:lnTo>
                  <a:lnTo>
                    <a:pt x="10113" y="39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4932795" y="3642702"/>
              <a:ext cx="387687" cy="858140"/>
            </a:xfrm>
            <a:custGeom>
              <a:avLst/>
              <a:gdLst/>
              <a:ahLst/>
              <a:cxnLst/>
              <a:rect l="l" t="t" r="r" b="b"/>
              <a:pathLst>
                <a:path w="257172" h="569247" extrusionOk="0">
                  <a:moveTo>
                    <a:pt x="253802" y="569248"/>
                  </a:moveTo>
                  <a:lnTo>
                    <a:pt x="0" y="1445"/>
                  </a:lnTo>
                  <a:lnTo>
                    <a:pt x="3853" y="0"/>
                  </a:lnTo>
                  <a:lnTo>
                    <a:pt x="257173" y="567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 rot="-5084706">
              <a:off x="4866077" y="3886720"/>
              <a:ext cx="1221910" cy="5783"/>
            </a:xfrm>
            <a:custGeom>
              <a:avLst/>
              <a:gdLst/>
              <a:ahLst/>
              <a:cxnLst/>
              <a:rect l="l" t="t" r="r" b="b"/>
              <a:pathLst>
                <a:path w="813896" h="3852" extrusionOk="0">
                  <a:moveTo>
                    <a:pt x="0" y="0"/>
                  </a:moveTo>
                  <a:lnTo>
                    <a:pt x="813897" y="0"/>
                  </a:lnTo>
                  <a:lnTo>
                    <a:pt x="813897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0"/>
            <p:cNvSpPr/>
            <p:nvPr/>
          </p:nvSpPr>
          <p:spPr>
            <a:xfrm rot="-3496053">
              <a:off x="5292152" y="4089801"/>
              <a:ext cx="951219" cy="5786"/>
            </a:xfrm>
            <a:custGeom>
              <a:avLst/>
              <a:gdLst/>
              <a:ahLst/>
              <a:cxnLst/>
              <a:rect l="l" t="t" r="r" b="b"/>
              <a:pathLst>
                <a:path w="633287" h="3852" extrusionOk="0">
                  <a:moveTo>
                    <a:pt x="0" y="0"/>
                  </a:moveTo>
                  <a:lnTo>
                    <a:pt x="633288" y="0"/>
                  </a:lnTo>
                  <a:lnTo>
                    <a:pt x="633288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8729405" y="5111253"/>
              <a:ext cx="177871" cy="105997"/>
            </a:xfrm>
            <a:custGeom>
              <a:avLst/>
              <a:gdLst/>
              <a:ahLst/>
              <a:cxnLst/>
              <a:rect l="l" t="t" r="r" b="b"/>
              <a:pathLst>
                <a:path w="117991" h="70313" extrusionOk="0">
                  <a:moveTo>
                    <a:pt x="33712" y="70313"/>
                  </a:moveTo>
                  <a:lnTo>
                    <a:pt x="117991" y="0"/>
                  </a:lnTo>
                  <a:lnTo>
                    <a:pt x="0" y="28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8780170" y="4995217"/>
              <a:ext cx="113255" cy="209090"/>
            </a:xfrm>
            <a:custGeom>
              <a:avLst/>
              <a:gdLst/>
              <a:ahLst/>
              <a:cxnLst/>
              <a:rect l="l" t="t" r="r" b="b"/>
              <a:pathLst>
                <a:path w="75128" h="138700" extrusionOk="0">
                  <a:moveTo>
                    <a:pt x="75129" y="0"/>
                  </a:moveTo>
                  <a:lnTo>
                    <a:pt x="73203" y="77537"/>
                  </a:lnTo>
                  <a:lnTo>
                    <a:pt x="1445" y="138700"/>
                  </a:lnTo>
                  <a:lnTo>
                    <a:pt x="0" y="630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7854779" y="5090222"/>
              <a:ext cx="926384" cy="127051"/>
            </a:xfrm>
            <a:custGeom>
              <a:avLst/>
              <a:gdLst/>
              <a:ahLst/>
              <a:cxnLst/>
              <a:rect l="l" t="t" r="r" b="b"/>
              <a:pathLst>
                <a:path w="614517" h="84279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84279"/>
                  </a:lnTo>
                  <a:lnTo>
                    <a:pt x="0" y="842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7854779" y="4979987"/>
              <a:ext cx="1057792" cy="110352"/>
            </a:xfrm>
            <a:custGeom>
              <a:avLst/>
              <a:gdLst/>
              <a:ahLst/>
              <a:cxnLst/>
              <a:rect l="l" t="t" r="r" b="b"/>
              <a:pathLst>
                <a:path w="701686" h="73202" extrusionOk="0">
                  <a:moveTo>
                    <a:pt x="0" y="73202"/>
                  </a:moveTo>
                  <a:lnTo>
                    <a:pt x="120399" y="8669"/>
                  </a:lnTo>
                  <a:lnTo>
                    <a:pt x="701686" y="0"/>
                  </a:lnTo>
                  <a:lnTo>
                    <a:pt x="614517" y="73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7854779" y="5087320"/>
              <a:ext cx="926384" cy="5807"/>
            </a:xfrm>
            <a:custGeom>
              <a:avLst/>
              <a:gdLst/>
              <a:ahLst/>
              <a:cxnLst/>
              <a:rect l="l" t="t" r="r" b="b"/>
              <a:pathLst>
                <a:path w="614517" h="3852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7811991" y="4967658"/>
              <a:ext cx="926384" cy="97283"/>
            </a:xfrm>
            <a:custGeom>
              <a:avLst/>
              <a:gdLst/>
              <a:ahLst/>
              <a:cxnLst/>
              <a:rect l="l" t="t" r="r" b="b"/>
              <a:pathLst>
                <a:path w="614517" h="64533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64534"/>
                  </a:lnTo>
                  <a:lnTo>
                    <a:pt x="0" y="64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8738108" y="4958955"/>
              <a:ext cx="151734" cy="105997"/>
            </a:xfrm>
            <a:custGeom>
              <a:avLst/>
              <a:gdLst/>
              <a:ahLst/>
              <a:cxnLst/>
              <a:rect l="l" t="t" r="r" b="b"/>
              <a:pathLst>
                <a:path w="100653" h="70313" extrusionOk="0">
                  <a:moveTo>
                    <a:pt x="0" y="70313"/>
                  </a:moveTo>
                  <a:lnTo>
                    <a:pt x="100653" y="0"/>
                  </a:lnTo>
                  <a:lnTo>
                    <a:pt x="0" y="57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7811991" y="4861775"/>
              <a:ext cx="1078845" cy="105997"/>
            </a:xfrm>
            <a:custGeom>
              <a:avLst/>
              <a:gdLst/>
              <a:ahLst/>
              <a:cxnLst/>
              <a:rect l="l" t="t" r="r" b="b"/>
              <a:pathLst>
                <a:path w="715652" h="70313" extrusionOk="0">
                  <a:moveTo>
                    <a:pt x="0" y="70313"/>
                  </a:moveTo>
                  <a:lnTo>
                    <a:pt x="126660" y="0"/>
                  </a:lnTo>
                  <a:lnTo>
                    <a:pt x="715653" y="5779"/>
                  </a:lnTo>
                  <a:lnTo>
                    <a:pt x="615000" y="703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8738108" y="4884982"/>
              <a:ext cx="130681" cy="161899"/>
            </a:xfrm>
            <a:custGeom>
              <a:avLst/>
              <a:gdLst/>
              <a:ahLst/>
              <a:cxnLst/>
              <a:rect l="l" t="t" r="r" b="b"/>
              <a:pathLst>
                <a:path w="86687" h="107396" extrusionOk="0">
                  <a:moveTo>
                    <a:pt x="0" y="54902"/>
                  </a:moveTo>
                  <a:lnTo>
                    <a:pt x="0" y="107396"/>
                  </a:lnTo>
                  <a:lnTo>
                    <a:pt x="86687" y="50086"/>
                  </a:lnTo>
                  <a:lnTo>
                    <a:pt x="857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7811991" y="4964756"/>
              <a:ext cx="926384" cy="5807"/>
            </a:xfrm>
            <a:custGeom>
              <a:avLst/>
              <a:gdLst/>
              <a:ahLst/>
              <a:cxnLst/>
              <a:rect l="l" t="t" r="r" b="b"/>
              <a:pathLst>
                <a:path w="614517" h="3852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7934555" y="4760242"/>
              <a:ext cx="926384" cy="160446"/>
            </a:xfrm>
            <a:custGeom>
              <a:avLst/>
              <a:gdLst/>
              <a:ahLst/>
              <a:cxnLst/>
              <a:rect l="l" t="t" r="r" b="b"/>
              <a:pathLst>
                <a:path w="614517" h="106432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106433"/>
                  </a:lnTo>
                  <a:lnTo>
                    <a:pt x="0" y="1064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8822234" y="4803030"/>
              <a:ext cx="182227" cy="118339"/>
            </a:xfrm>
            <a:custGeom>
              <a:avLst/>
              <a:gdLst/>
              <a:ahLst/>
              <a:cxnLst/>
              <a:rect l="l" t="t" r="r" b="b"/>
              <a:pathLst>
                <a:path w="120880" h="78500" extrusionOk="0">
                  <a:moveTo>
                    <a:pt x="25524" y="78500"/>
                  </a:moveTo>
                  <a:lnTo>
                    <a:pt x="120881" y="0"/>
                  </a:lnTo>
                  <a:lnTo>
                    <a:pt x="0" y="28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7934555" y="4655083"/>
              <a:ext cx="1057792" cy="105270"/>
            </a:xfrm>
            <a:custGeom>
              <a:avLst/>
              <a:gdLst/>
              <a:ahLst/>
              <a:cxnLst/>
              <a:rect l="l" t="t" r="r" b="b"/>
              <a:pathLst>
                <a:path w="701686" h="69831" extrusionOk="0">
                  <a:moveTo>
                    <a:pt x="0" y="69832"/>
                  </a:moveTo>
                  <a:lnTo>
                    <a:pt x="140626" y="2408"/>
                  </a:lnTo>
                  <a:lnTo>
                    <a:pt x="701686" y="0"/>
                  </a:lnTo>
                  <a:lnTo>
                    <a:pt x="614999" y="698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8860672" y="4667413"/>
              <a:ext cx="114709" cy="234499"/>
            </a:xfrm>
            <a:custGeom>
              <a:avLst/>
              <a:gdLst/>
              <a:ahLst/>
              <a:cxnLst/>
              <a:rect l="l" t="t" r="r" b="b"/>
              <a:pathLst>
                <a:path w="76092" h="155555" extrusionOk="0">
                  <a:moveTo>
                    <a:pt x="76093" y="0"/>
                  </a:moveTo>
                  <a:lnTo>
                    <a:pt x="0" y="61644"/>
                  </a:lnTo>
                  <a:lnTo>
                    <a:pt x="964" y="155556"/>
                  </a:lnTo>
                  <a:lnTo>
                    <a:pt x="75611" y="953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7934555" y="4757341"/>
              <a:ext cx="926384" cy="5807"/>
            </a:xfrm>
            <a:custGeom>
              <a:avLst/>
              <a:gdLst/>
              <a:ahLst/>
              <a:cxnLst/>
              <a:rect l="l" t="t" r="r" b="b"/>
              <a:pathLst>
                <a:path w="614517" h="3852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8800438" y="2778003"/>
              <a:ext cx="91780" cy="158672"/>
            </a:xfrm>
            <a:custGeom>
              <a:avLst/>
              <a:gdLst/>
              <a:ahLst/>
              <a:cxnLst/>
              <a:rect l="l" t="t" r="r" b="b"/>
              <a:pathLst>
                <a:path w="60882" h="105255" extrusionOk="0">
                  <a:moveTo>
                    <a:pt x="37565" y="0"/>
                  </a:moveTo>
                  <a:cubicBezTo>
                    <a:pt x="37565" y="0"/>
                    <a:pt x="75129" y="80908"/>
                    <a:pt x="54902" y="97764"/>
                  </a:cubicBezTo>
                  <a:cubicBezTo>
                    <a:pt x="34675" y="114620"/>
                    <a:pt x="24080" y="97764"/>
                    <a:pt x="24080" y="97764"/>
                  </a:cubicBezTo>
                  <a:lnTo>
                    <a:pt x="0" y="15893"/>
                  </a:lnTo>
                  <a:lnTo>
                    <a:pt x="37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8539357" y="2426829"/>
              <a:ext cx="344443" cy="375509"/>
            </a:xfrm>
            <a:custGeom>
              <a:avLst/>
              <a:gdLst/>
              <a:ahLst/>
              <a:cxnLst/>
              <a:rect l="l" t="t" r="r" b="b"/>
              <a:pathLst>
                <a:path w="228486" h="249094" extrusionOk="0">
                  <a:moveTo>
                    <a:pt x="0" y="109"/>
                  </a:moveTo>
                  <a:cubicBezTo>
                    <a:pt x="0" y="109"/>
                    <a:pt x="64534" y="-3263"/>
                    <a:pt x="129550" y="27560"/>
                  </a:cubicBezTo>
                  <a:cubicBezTo>
                    <a:pt x="194084" y="58382"/>
                    <a:pt x="231648" y="187931"/>
                    <a:pt x="228277" y="211530"/>
                  </a:cubicBezTo>
                  <a:cubicBezTo>
                    <a:pt x="224905" y="235610"/>
                    <a:pt x="173856" y="249094"/>
                    <a:pt x="173856" y="249094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8325988" y="2414585"/>
              <a:ext cx="532971" cy="1163835"/>
            </a:xfrm>
            <a:custGeom>
              <a:avLst/>
              <a:gdLst/>
              <a:ahLst/>
              <a:cxnLst/>
              <a:rect l="l" t="t" r="r" b="b"/>
              <a:pathLst>
                <a:path w="353546" h="772030" extrusionOk="0">
                  <a:moveTo>
                    <a:pt x="105569" y="52"/>
                  </a:moveTo>
                  <a:cubicBezTo>
                    <a:pt x="105569" y="52"/>
                    <a:pt x="180698" y="-3319"/>
                    <a:pt x="241862" y="44359"/>
                  </a:cubicBezTo>
                  <a:cubicBezTo>
                    <a:pt x="303024" y="92037"/>
                    <a:pt x="343960" y="262522"/>
                    <a:pt x="350702" y="354507"/>
                  </a:cubicBezTo>
                  <a:cubicBezTo>
                    <a:pt x="357445" y="446492"/>
                    <a:pt x="357445" y="644428"/>
                    <a:pt x="289539" y="698849"/>
                  </a:cubicBezTo>
                  <a:cubicBezTo>
                    <a:pt x="221153" y="753269"/>
                    <a:pt x="63189" y="783128"/>
                    <a:pt x="11177" y="768199"/>
                  </a:cubicBezTo>
                  <a:cubicBezTo>
                    <a:pt x="-40836" y="753269"/>
                    <a:pt x="105569" y="52"/>
                    <a:pt x="105569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799045" y="4717993"/>
              <a:ext cx="939851" cy="436358"/>
            </a:xfrm>
            <a:custGeom>
              <a:avLst/>
              <a:gdLst/>
              <a:ahLst/>
              <a:cxnLst/>
              <a:rect l="l" t="t" r="r" b="b"/>
              <a:pathLst>
                <a:path w="623450" h="289458" extrusionOk="0">
                  <a:moveTo>
                    <a:pt x="623450" y="5779"/>
                  </a:moveTo>
                  <a:lnTo>
                    <a:pt x="602742" y="168559"/>
                  </a:lnTo>
                  <a:lnTo>
                    <a:pt x="589257" y="274510"/>
                  </a:lnTo>
                  <a:lnTo>
                    <a:pt x="537245" y="278363"/>
                  </a:lnTo>
                  <a:cubicBezTo>
                    <a:pt x="537245" y="278363"/>
                    <a:pt x="11341" y="300517"/>
                    <a:pt x="264" y="282216"/>
                  </a:cubicBezTo>
                  <a:cubicBezTo>
                    <a:pt x="-5515" y="272102"/>
                    <a:pt x="84544" y="243688"/>
                    <a:pt x="168823" y="220090"/>
                  </a:cubicBezTo>
                  <a:cubicBezTo>
                    <a:pt x="168823" y="220090"/>
                    <a:pt x="168823" y="220090"/>
                    <a:pt x="168823" y="220090"/>
                  </a:cubicBezTo>
                  <a:cubicBezTo>
                    <a:pt x="240581" y="199863"/>
                    <a:pt x="308004" y="182525"/>
                    <a:pt x="308004" y="182525"/>
                  </a:cubicBezTo>
                  <a:lnTo>
                    <a:pt x="321008" y="137737"/>
                  </a:lnTo>
                  <a:lnTo>
                    <a:pt x="360980" y="0"/>
                  </a:lnTo>
                  <a:lnTo>
                    <a:pt x="623450" y="5779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799002" y="4925409"/>
              <a:ext cx="908674" cy="228719"/>
            </a:xfrm>
            <a:custGeom>
              <a:avLst/>
              <a:gdLst/>
              <a:ahLst/>
              <a:cxnLst/>
              <a:rect l="l" t="t" r="r" b="b"/>
              <a:pathLst>
                <a:path w="602769" h="151721" extrusionOk="0">
                  <a:moveTo>
                    <a:pt x="602770" y="30822"/>
                  </a:moveTo>
                  <a:lnTo>
                    <a:pt x="592657" y="111249"/>
                  </a:lnTo>
                  <a:lnTo>
                    <a:pt x="589285" y="136774"/>
                  </a:lnTo>
                  <a:lnTo>
                    <a:pt x="537273" y="140626"/>
                  </a:lnTo>
                  <a:cubicBezTo>
                    <a:pt x="537273" y="140626"/>
                    <a:pt x="11369" y="162780"/>
                    <a:pt x="292" y="144479"/>
                  </a:cubicBezTo>
                  <a:cubicBezTo>
                    <a:pt x="-1634" y="141108"/>
                    <a:pt x="6072" y="136292"/>
                    <a:pt x="20038" y="130513"/>
                  </a:cubicBezTo>
                  <a:cubicBezTo>
                    <a:pt x="50378" y="117510"/>
                    <a:pt x="111060" y="98727"/>
                    <a:pt x="168851" y="82353"/>
                  </a:cubicBezTo>
                  <a:cubicBezTo>
                    <a:pt x="168851" y="82353"/>
                    <a:pt x="168851" y="82353"/>
                    <a:pt x="168851" y="82353"/>
                  </a:cubicBezTo>
                  <a:cubicBezTo>
                    <a:pt x="240609" y="62126"/>
                    <a:pt x="308033" y="44789"/>
                    <a:pt x="308033" y="44789"/>
                  </a:cubicBezTo>
                  <a:lnTo>
                    <a:pt x="321036" y="0"/>
                  </a:lnTo>
                  <a:cubicBezTo>
                    <a:pt x="352821" y="1445"/>
                    <a:pt x="354266" y="42862"/>
                    <a:pt x="354266" y="42862"/>
                  </a:cubicBezTo>
                  <a:lnTo>
                    <a:pt x="602770" y="308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5799002" y="5092211"/>
              <a:ext cx="893429" cy="61012"/>
            </a:xfrm>
            <a:custGeom>
              <a:avLst/>
              <a:gdLst/>
              <a:ahLst/>
              <a:cxnLst/>
              <a:rect l="l" t="t" r="r" b="b"/>
              <a:pathLst>
                <a:path w="592656" h="40472" extrusionOk="0">
                  <a:moveTo>
                    <a:pt x="592657" y="0"/>
                  </a:moveTo>
                  <a:lnTo>
                    <a:pt x="589285" y="25525"/>
                  </a:lnTo>
                  <a:lnTo>
                    <a:pt x="537273" y="29377"/>
                  </a:lnTo>
                  <a:cubicBezTo>
                    <a:pt x="537273" y="29377"/>
                    <a:pt x="11369" y="51531"/>
                    <a:pt x="292" y="33230"/>
                  </a:cubicBezTo>
                  <a:cubicBezTo>
                    <a:pt x="-1634" y="29859"/>
                    <a:pt x="6072" y="25043"/>
                    <a:pt x="20038" y="19264"/>
                  </a:cubicBezTo>
                  <a:lnTo>
                    <a:pt x="5926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0"/>
            <p:cNvSpPr/>
            <p:nvPr/>
          </p:nvSpPr>
          <p:spPr>
            <a:xfrm rot="-3051876">
              <a:off x="6285407" y="4980686"/>
              <a:ext cx="5798" cy="73213"/>
            </a:xfrm>
            <a:custGeom>
              <a:avLst/>
              <a:gdLst/>
              <a:ahLst/>
              <a:cxnLst/>
              <a:rect l="l" t="t" r="r" b="b"/>
              <a:pathLst>
                <a:path w="3852" h="48641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48641"/>
                  </a:lnTo>
                  <a:lnTo>
                    <a:pt x="0" y="48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0"/>
            <p:cNvSpPr/>
            <p:nvPr/>
          </p:nvSpPr>
          <p:spPr>
            <a:xfrm rot="-2736356">
              <a:off x="6205551" y="5002348"/>
              <a:ext cx="5795" cy="65206"/>
            </a:xfrm>
            <a:custGeom>
              <a:avLst/>
              <a:gdLst/>
              <a:ahLst/>
              <a:cxnLst/>
              <a:rect l="l" t="t" r="r" b="b"/>
              <a:pathLst>
                <a:path w="3852" h="43342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43342"/>
                  </a:lnTo>
                  <a:lnTo>
                    <a:pt x="0" y="433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0"/>
            <p:cNvSpPr/>
            <p:nvPr/>
          </p:nvSpPr>
          <p:spPr>
            <a:xfrm rot="-2470083">
              <a:off x="6117384" y="5027524"/>
              <a:ext cx="5808" cy="58086"/>
            </a:xfrm>
            <a:custGeom>
              <a:avLst/>
              <a:gdLst/>
              <a:ahLst/>
              <a:cxnLst/>
              <a:rect l="l" t="t" r="r" b="b"/>
              <a:pathLst>
                <a:path w="3852" h="38525" extrusionOk="0">
                  <a:moveTo>
                    <a:pt x="0" y="0"/>
                  </a:moveTo>
                  <a:lnTo>
                    <a:pt x="3852" y="0"/>
                  </a:lnTo>
                  <a:lnTo>
                    <a:pt x="3852" y="38525"/>
                  </a:lnTo>
                  <a:lnTo>
                    <a:pt x="0" y="385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6487287" y="4788340"/>
              <a:ext cx="887578" cy="395054"/>
            </a:xfrm>
            <a:custGeom>
              <a:avLst/>
              <a:gdLst/>
              <a:ahLst/>
              <a:cxnLst/>
              <a:rect l="l" t="t" r="r" b="b"/>
              <a:pathLst>
                <a:path w="588775" h="262059" extrusionOk="0">
                  <a:moveTo>
                    <a:pt x="588776" y="0"/>
                  </a:moveTo>
                  <a:lnTo>
                    <a:pt x="588776" y="248022"/>
                  </a:lnTo>
                  <a:cubicBezTo>
                    <a:pt x="588776" y="248022"/>
                    <a:pt x="11341" y="274029"/>
                    <a:pt x="264" y="255246"/>
                  </a:cubicBezTo>
                  <a:cubicBezTo>
                    <a:pt x="-5515" y="245133"/>
                    <a:pt x="84544" y="216719"/>
                    <a:pt x="168823" y="193120"/>
                  </a:cubicBezTo>
                  <a:cubicBezTo>
                    <a:pt x="168823" y="193120"/>
                    <a:pt x="168823" y="193120"/>
                    <a:pt x="168823" y="193120"/>
                  </a:cubicBezTo>
                  <a:cubicBezTo>
                    <a:pt x="240581" y="172893"/>
                    <a:pt x="308005" y="155556"/>
                    <a:pt x="308005" y="155556"/>
                  </a:cubicBezTo>
                  <a:lnTo>
                    <a:pt x="311376" y="111249"/>
                  </a:lnTo>
                  <a:lnTo>
                    <a:pt x="319081" y="7706"/>
                  </a:lnTo>
                  <a:lnTo>
                    <a:pt x="588776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7312270" y="2827319"/>
              <a:ext cx="246841" cy="267170"/>
            </a:xfrm>
            <a:custGeom>
              <a:avLst/>
              <a:gdLst/>
              <a:ahLst/>
              <a:cxnLst/>
              <a:rect l="l" t="t" r="r" b="b"/>
              <a:pathLst>
                <a:path w="163742" h="177227" extrusionOk="0">
                  <a:moveTo>
                    <a:pt x="24080" y="0"/>
                  </a:moveTo>
                  <a:lnTo>
                    <a:pt x="0" y="177228"/>
                  </a:lnTo>
                  <a:lnTo>
                    <a:pt x="146406" y="170004"/>
                  </a:lnTo>
                  <a:lnTo>
                    <a:pt x="163743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7051187" y="2863581"/>
              <a:ext cx="212719" cy="274430"/>
            </a:xfrm>
            <a:custGeom>
              <a:avLst/>
              <a:gdLst/>
              <a:ahLst/>
              <a:cxnLst/>
              <a:rect l="l" t="t" r="r" b="b"/>
              <a:pathLst>
                <a:path w="141107" h="182043" extrusionOk="0">
                  <a:moveTo>
                    <a:pt x="3371" y="0"/>
                  </a:moveTo>
                  <a:cubicBezTo>
                    <a:pt x="3371" y="0"/>
                    <a:pt x="0" y="28896"/>
                    <a:pt x="0" y="86687"/>
                  </a:cubicBezTo>
                  <a:cubicBezTo>
                    <a:pt x="0" y="144479"/>
                    <a:pt x="7224" y="182044"/>
                    <a:pt x="7224" y="182044"/>
                  </a:cubicBezTo>
                  <a:lnTo>
                    <a:pt x="141108" y="157964"/>
                  </a:lnTo>
                  <a:lnTo>
                    <a:pt x="122326" y="8187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6275192" y="3064469"/>
              <a:ext cx="1860030" cy="1777266"/>
            </a:xfrm>
            <a:custGeom>
              <a:avLst/>
              <a:gdLst/>
              <a:ahLst/>
              <a:cxnLst/>
              <a:rect l="l" t="t" r="r" b="b"/>
              <a:pathLst>
                <a:path w="1233851" h="1178949" extrusionOk="0">
                  <a:moveTo>
                    <a:pt x="843276" y="0"/>
                  </a:moveTo>
                  <a:cubicBezTo>
                    <a:pt x="843276" y="0"/>
                    <a:pt x="436327" y="53939"/>
                    <a:pt x="303406" y="115583"/>
                  </a:cubicBezTo>
                  <a:cubicBezTo>
                    <a:pt x="170485" y="176746"/>
                    <a:pt x="177228" y="248504"/>
                    <a:pt x="139663" y="388167"/>
                  </a:cubicBezTo>
                  <a:cubicBezTo>
                    <a:pt x="96319" y="550465"/>
                    <a:pt x="0" y="1131271"/>
                    <a:pt x="0" y="1131271"/>
                  </a:cubicBezTo>
                  <a:lnTo>
                    <a:pt x="310148" y="1178949"/>
                  </a:lnTo>
                  <a:lnTo>
                    <a:pt x="477263" y="480152"/>
                  </a:lnTo>
                  <a:cubicBezTo>
                    <a:pt x="477263" y="480152"/>
                    <a:pt x="511456" y="323151"/>
                    <a:pt x="606812" y="299553"/>
                  </a:cubicBezTo>
                  <a:cubicBezTo>
                    <a:pt x="702168" y="275473"/>
                    <a:pt x="1233851" y="214311"/>
                    <a:pt x="1233851" y="214311"/>
                  </a:cubicBezTo>
                  <a:lnTo>
                    <a:pt x="1218922" y="18301"/>
                  </a:lnTo>
                  <a:lnTo>
                    <a:pt x="843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6876085" y="3022405"/>
              <a:ext cx="1522403" cy="1844058"/>
            </a:xfrm>
            <a:custGeom>
              <a:avLst/>
              <a:gdLst/>
              <a:ahLst/>
              <a:cxnLst/>
              <a:rect l="l" t="t" r="r" b="b"/>
              <a:pathLst>
                <a:path w="1009886" h="1223256" extrusionOk="0">
                  <a:moveTo>
                    <a:pt x="674931" y="85243"/>
                  </a:moveTo>
                  <a:cubicBezTo>
                    <a:pt x="674931" y="85243"/>
                    <a:pt x="266056" y="132921"/>
                    <a:pt x="123021" y="190713"/>
                  </a:cubicBezTo>
                  <a:cubicBezTo>
                    <a:pt x="-20013" y="248504"/>
                    <a:pt x="3585" y="432474"/>
                    <a:pt x="214" y="538426"/>
                  </a:cubicBezTo>
                  <a:cubicBezTo>
                    <a:pt x="-3157" y="643895"/>
                    <a:pt x="34407" y="1223256"/>
                    <a:pt x="34407" y="1223256"/>
                  </a:cubicBezTo>
                  <a:lnTo>
                    <a:pt x="364783" y="1206400"/>
                  </a:lnTo>
                  <a:lnTo>
                    <a:pt x="330589" y="439698"/>
                  </a:lnTo>
                  <a:cubicBezTo>
                    <a:pt x="330589" y="439698"/>
                    <a:pt x="838192" y="408876"/>
                    <a:pt x="916693" y="381907"/>
                  </a:cubicBezTo>
                  <a:cubicBezTo>
                    <a:pt x="995193" y="354455"/>
                    <a:pt x="1015420" y="224906"/>
                    <a:pt x="1008678" y="112694"/>
                  </a:cubicBezTo>
                  <a:cubicBezTo>
                    <a:pt x="1001935" y="0"/>
                    <a:pt x="1001935" y="0"/>
                    <a:pt x="1001935" y="0"/>
                  </a:cubicBezTo>
                  <a:lnTo>
                    <a:pt x="674931" y="852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8096966" y="2760598"/>
              <a:ext cx="427090" cy="894445"/>
            </a:xfrm>
            <a:custGeom>
              <a:avLst/>
              <a:gdLst/>
              <a:ahLst/>
              <a:cxnLst/>
              <a:rect l="l" t="t" r="r" b="b"/>
              <a:pathLst>
                <a:path w="283310" h="593330" extrusionOk="0">
                  <a:moveTo>
                    <a:pt x="283179" y="0"/>
                  </a:moveTo>
                  <a:cubicBezTo>
                    <a:pt x="283179" y="0"/>
                    <a:pt x="286550" y="226832"/>
                    <a:pt x="259099" y="356863"/>
                  </a:cubicBezTo>
                  <a:cubicBezTo>
                    <a:pt x="231648" y="486894"/>
                    <a:pt x="184933" y="591883"/>
                    <a:pt x="121362" y="593327"/>
                  </a:cubicBezTo>
                  <a:cubicBezTo>
                    <a:pt x="57792" y="594772"/>
                    <a:pt x="0" y="144961"/>
                    <a:pt x="0" y="144961"/>
                  </a:cubicBezTo>
                  <a:lnTo>
                    <a:pt x="283179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7854016" y="2110068"/>
              <a:ext cx="194570" cy="209844"/>
            </a:xfrm>
            <a:custGeom>
              <a:avLst/>
              <a:gdLst/>
              <a:ahLst/>
              <a:cxnLst/>
              <a:rect l="l" t="t" r="r" b="b"/>
              <a:pathLst>
                <a:path w="129068" h="139200" extrusionOk="0">
                  <a:moveTo>
                    <a:pt x="71277" y="0"/>
                  </a:moveTo>
                  <a:lnTo>
                    <a:pt x="129068" y="112694"/>
                  </a:lnTo>
                  <a:cubicBezTo>
                    <a:pt x="129068" y="112694"/>
                    <a:pt x="56347" y="154111"/>
                    <a:pt x="29859" y="133402"/>
                  </a:cubicBezTo>
                  <a:cubicBezTo>
                    <a:pt x="3371" y="112694"/>
                    <a:pt x="0" y="80427"/>
                    <a:pt x="0" y="80427"/>
                  </a:cubicBezTo>
                  <a:lnTo>
                    <a:pt x="71277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7391320" y="2255113"/>
              <a:ext cx="1246553" cy="863222"/>
            </a:xfrm>
            <a:custGeom>
              <a:avLst/>
              <a:gdLst/>
              <a:ahLst/>
              <a:cxnLst/>
              <a:rect l="l" t="t" r="r" b="b"/>
              <a:pathLst>
                <a:path w="826901" h="572618" extrusionOk="0">
                  <a:moveTo>
                    <a:pt x="626558" y="33230"/>
                  </a:moveTo>
                  <a:cubicBezTo>
                    <a:pt x="626558" y="33230"/>
                    <a:pt x="728175" y="56347"/>
                    <a:pt x="762368" y="114139"/>
                  </a:cubicBezTo>
                  <a:cubicBezTo>
                    <a:pt x="796561" y="171930"/>
                    <a:pt x="826902" y="427658"/>
                    <a:pt x="826902" y="427658"/>
                  </a:cubicBezTo>
                  <a:lnTo>
                    <a:pt x="514827" y="477263"/>
                  </a:lnTo>
                  <a:lnTo>
                    <a:pt x="446440" y="572619"/>
                  </a:lnTo>
                  <a:lnTo>
                    <a:pt x="81871" y="538425"/>
                  </a:lnTo>
                  <a:lnTo>
                    <a:pt x="81871" y="367940"/>
                  </a:lnTo>
                  <a:lnTo>
                    <a:pt x="0" y="163261"/>
                  </a:lnTo>
                  <a:cubicBezTo>
                    <a:pt x="0" y="163261"/>
                    <a:pt x="1926" y="90059"/>
                    <a:pt x="79945" y="49123"/>
                  </a:cubicBezTo>
                  <a:cubicBezTo>
                    <a:pt x="158445" y="8187"/>
                    <a:pt x="259099" y="16856"/>
                    <a:pt x="259099" y="16856"/>
                  </a:cubicBezTo>
                  <a:cubicBezTo>
                    <a:pt x="259099" y="16856"/>
                    <a:pt x="278844" y="43825"/>
                    <a:pt x="333747" y="39010"/>
                  </a:cubicBezTo>
                  <a:cubicBezTo>
                    <a:pt x="388649" y="34194"/>
                    <a:pt x="432955" y="0"/>
                    <a:pt x="432955" y="0"/>
                  </a:cubicBezTo>
                  <a:lnTo>
                    <a:pt x="545649" y="13485"/>
                  </a:lnTo>
                  <a:lnTo>
                    <a:pt x="626558" y="33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7635880" y="2243509"/>
              <a:ext cx="273857" cy="927111"/>
            </a:xfrm>
            <a:custGeom>
              <a:avLst/>
              <a:gdLst/>
              <a:ahLst/>
              <a:cxnLst/>
              <a:rect l="l" t="t" r="r" b="b"/>
              <a:pathLst>
                <a:path w="181663" h="614999" extrusionOk="0">
                  <a:moveTo>
                    <a:pt x="90435" y="614999"/>
                  </a:moveTo>
                  <a:cubicBezTo>
                    <a:pt x="80321" y="614999"/>
                    <a:pt x="70208" y="613073"/>
                    <a:pt x="60576" y="609702"/>
                  </a:cubicBezTo>
                  <a:cubicBezTo>
                    <a:pt x="38904" y="601514"/>
                    <a:pt x="23011" y="586585"/>
                    <a:pt x="16751" y="567803"/>
                  </a:cubicBezTo>
                  <a:cubicBezTo>
                    <a:pt x="5192" y="533128"/>
                    <a:pt x="19640" y="495082"/>
                    <a:pt x="31199" y="464259"/>
                  </a:cubicBezTo>
                  <a:cubicBezTo>
                    <a:pt x="33607" y="457999"/>
                    <a:pt x="35533" y="452219"/>
                    <a:pt x="37459" y="446922"/>
                  </a:cubicBezTo>
                  <a:cubicBezTo>
                    <a:pt x="46128" y="421397"/>
                    <a:pt x="36015" y="382870"/>
                    <a:pt x="7119" y="329412"/>
                  </a:cubicBezTo>
                  <a:cubicBezTo>
                    <a:pt x="-17443" y="283660"/>
                    <a:pt x="27827" y="153148"/>
                    <a:pt x="48055" y="126178"/>
                  </a:cubicBezTo>
                  <a:cubicBezTo>
                    <a:pt x="66837" y="101135"/>
                    <a:pt x="55760" y="76092"/>
                    <a:pt x="46128" y="53457"/>
                  </a:cubicBezTo>
                  <a:lnTo>
                    <a:pt x="44683" y="49604"/>
                  </a:lnTo>
                  <a:cubicBezTo>
                    <a:pt x="34088" y="25043"/>
                    <a:pt x="47573" y="963"/>
                    <a:pt x="48055" y="0"/>
                  </a:cubicBezTo>
                  <a:lnTo>
                    <a:pt x="51425" y="1926"/>
                  </a:lnTo>
                  <a:cubicBezTo>
                    <a:pt x="51425" y="1926"/>
                    <a:pt x="38423" y="25043"/>
                    <a:pt x="48055" y="47678"/>
                  </a:cubicBezTo>
                  <a:lnTo>
                    <a:pt x="49499" y="51531"/>
                  </a:lnTo>
                  <a:cubicBezTo>
                    <a:pt x="59613" y="74648"/>
                    <a:pt x="71171" y="101135"/>
                    <a:pt x="50944" y="128105"/>
                  </a:cubicBezTo>
                  <a:cubicBezTo>
                    <a:pt x="31680" y="153629"/>
                    <a:pt x="-13108" y="283660"/>
                    <a:pt x="10008" y="327004"/>
                  </a:cubicBezTo>
                  <a:cubicBezTo>
                    <a:pt x="39867" y="382870"/>
                    <a:pt x="49981" y="420916"/>
                    <a:pt x="40831" y="447885"/>
                  </a:cubicBezTo>
                  <a:cubicBezTo>
                    <a:pt x="38904" y="453183"/>
                    <a:pt x="36978" y="458962"/>
                    <a:pt x="34570" y="465222"/>
                  </a:cubicBezTo>
                  <a:cubicBezTo>
                    <a:pt x="23493" y="495082"/>
                    <a:pt x="9527" y="532646"/>
                    <a:pt x="20603" y="565876"/>
                  </a:cubicBezTo>
                  <a:cubicBezTo>
                    <a:pt x="26383" y="583695"/>
                    <a:pt x="41312" y="598143"/>
                    <a:pt x="62021" y="605367"/>
                  </a:cubicBezTo>
                  <a:cubicBezTo>
                    <a:pt x="83211" y="613073"/>
                    <a:pt x="106809" y="612110"/>
                    <a:pt x="123665" y="601996"/>
                  </a:cubicBezTo>
                  <a:cubicBezTo>
                    <a:pt x="157859" y="581288"/>
                    <a:pt x="174233" y="533128"/>
                    <a:pt x="177122" y="497971"/>
                  </a:cubicBezTo>
                  <a:cubicBezTo>
                    <a:pt x="180494" y="461370"/>
                    <a:pt x="170380" y="426695"/>
                    <a:pt x="170380" y="426213"/>
                  </a:cubicBezTo>
                  <a:lnTo>
                    <a:pt x="174233" y="425250"/>
                  </a:lnTo>
                  <a:cubicBezTo>
                    <a:pt x="174233" y="425731"/>
                    <a:pt x="184346" y="460888"/>
                    <a:pt x="180975" y="498453"/>
                  </a:cubicBezTo>
                  <a:cubicBezTo>
                    <a:pt x="177604" y="534573"/>
                    <a:pt x="161230" y="584177"/>
                    <a:pt x="125592" y="605849"/>
                  </a:cubicBezTo>
                  <a:cubicBezTo>
                    <a:pt x="115478" y="612110"/>
                    <a:pt x="103438" y="614999"/>
                    <a:pt x="90435" y="6149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7640617" y="2011618"/>
              <a:ext cx="142784" cy="247447"/>
            </a:xfrm>
            <a:custGeom>
              <a:avLst/>
              <a:gdLst/>
              <a:ahLst/>
              <a:cxnLst/>
              <a:rect l="l" t="t" r="r" b="b"/>
              <a:pathLst>
                <a:path w="94716" h="164144" extrusionOk="0">
                  <a:moveTo>
                    <a:pt x="78621" y="3251"/>
                  </a:moveTo>
                  <a:cubicBezTo>
                    <a:pt x="78621" y="3251"/>
                    <a:pt x="49725" y="-9752"/>
                    <a:pt x="20829" y="16254"/>
                  </a:cubicBezTo>
                  <a:cubicBezTo>
                    <a:pt x="-8067" y="42260"/>
                    <a:pt x="-4696" y="115944"/>
                    <a:pt x="17458" y="142432"/>
                  </a:cubicBezTo>
                  <a:cubicBezTo>
                    <a:pt x="39611" y="169402"/>
                    <a:pt x="80547" y="169402"/>
                    <a:pt x="91624" y="152546"/>
                  </a:cubicBezTo>
                  <a:cubicBezTo>
                    <a:pt x="103182" y="135690"/>
                    <a:pt x="78621" y="3251"/>
                    <a:pt x="78621" y="3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8108390" y="2264924"/>
              <a:ext cx="236132" cy="557915"/>
            </a:xfrm>
            <a:custGeom>
              <a:avLst/>
              <a:gdLst/>
              <a:ahLst/>
              <a:cxnLst/>
              <a:rect l="l" t="t" r="r" b="b"/>
              <a:pathLst>
                <a:path w="156638" h="370093" extrusionOk="0">
                  <a:moveTo>
                    <a:pt x="156638" y="19010"/>
                  </a:moveTo>
                  <a:cubicBezTo>
                    <a:pt x="156638" y="19010"/>
                    <a:pt x="105589" y="73430"/>
                    <a:pt x="81509" y="186124"/>
                  </a:cubicBezTo>
                  <a:cubicBezTo>
                    <a:pt x="57430" y="298818"/>
                    <a:pt x="54059" y="370094"/>
                    <a:pt x="54059" y="370094"/>
                  </a:cubicBezTo>
                  <a:lnTo>
                    <a:pt x="3009" y="363351"/>
                  </a:lnTo>
                  <a:cubicBezTo>
                    <a:pt x="3009" y="363351"/>
                    <a:pt x="-7104" y="213575"/>
                    <a:pt x="9751" y="117737"/>
                  </a:cubicBezTo>
                  <a:cubicBezTo>
                    <a:pt x="26607" y="22381"/>
                    <a:pt x="40574" y="1672"/>
                    <a:pt x="40574" y="1672"/>
                  </a:cubicBezTo>
                  <a:cubicBezTo>
                    <a:pt x="40574" y="1672"/>
                    <a:pt x="91623" y="-7960"/>
                    <a:pt x="156638" y="190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7943944" y="2844724"/>
              <a:ext cx="411645" cy="821604"/>
            </a:xfrm>
            <a:custGeom>
              <a:avLst/>
              <a:gdLst/>
              <a:ahLst/>
              <a:cxnLst/>
              <a:rect l="l" t="t" r="r" b="b"/>
              <a:pathLst>
                <a:path w="273065" h="545011" extrusionOk="0">
                  <a:moveTo>
                    <a:pt x="0" y="38528"/>
                  </a:moveTo>
                  <a:cubicBezTo>
                    <a:pt x="0" y="38528"/>
                    <a:pt x="16856" y="241280"/>
                    <a:pt x="34193" y="341934"/>
                  </a:cubicBezTo>
                  <a:cubicBezTo>
                    <a:pt x="51049" y="442106"/>
                    <a:pt x="102580" y="516754"/>
                    <a:pt x="160371" y="538907"/>
                  </a:cubicBezTo>
                  <a:cubicBezTo>
                    <a:pt x="218163" y="561060"/>
                    <a:pt x="273065" y="515790"/>
                    <a:pt x="273065" y="515790"/>
                  </a:cubicBezTo>
                  <a:lnTo>
                    <a:pt x="157000" y="0"/>
                  </a:lnTo>
                  <a:lnTo>
                    <a:pt x="0" y="38528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7974714" y="2186942"/>
              <a:ext cx="92892" cy="479890"/>
            </a:xfrm>
            <a:custGeom>
              <a:avLst/>
              <a:gdLst/>
              <a:ahLst/>
              <a:cxnLst/>
              <a:rect l="l" t="t" r="r" b="b"/>
              <a:pathLst>
                <a:path w="61620" h="318335" extrusionOk="0">
                  <a:moveTo>
                    <a:pt x="5090" y="318335"/>
                  </a:moveTo>
                  <a:lnTo>
                    <a:pt x="3165" y="314964"/>
                  </a:lnTo>
                  <a:cubicBezTo>
                    <a:pt x="25318" y="302443"/>
                    <a:pt x="63364" y="235501"/>
                    <a:pt x="57103" y="184933"/>
                  </a:cubicBezTo>
                  <a:cubicBezTo>
                    <a:pt x="53732" y="157482"/>
                    <a:pt x="40729" y="143034"/>
                    <a:pt x="28207" y="129068"/>
                  </a:cubicBezTo>
                  <a:cubicBezTo>
                    <a:pt x="17612" y="117028"/>
                    <a:pt x="7017" y="104988"/>
                    <a:pt x="2201" y="85242"/>
                  </a:cubicBezTo>
                  <a:cubicBezTo>
                    <a:pt x="-7431" y="42862"/>
                    <a:pt x="17612" y="1445"/>
                    <a:pt x="18575" y="0"/>
                  </a:cubicBezTo>
                  <a:lnTo>
                    <a:pt x="21946" y="1926"/>
                  </a:lnTo>
                  <a:cubicBezTo>
                    <a:pt x="21465" y="2408"/>
                    <a:pt x="-3096" y="43825"/>
                    <a:pt x="6054" y="84279"/>
                  </a:cubicBezTo>
                  <a:cubicBezTo>
                    <a:pt x="10388" y="103062"/>
                    <a:pt x="20502" y="114138"/>
                    <a:pt x="31097" y="126178"/>
                  </a:cubicBezTo>
                  <a:cubicBezTo>
                    <a:pt x="44100" y="140626"/>
                    <a:pt x="57103" y="155556"/>
                    <a:pt x="60956" y="184452"/>
                  </a:cubicBezTo>
                  <a:cubicBezTo>
                    <a:pt x="67217" y="235982"/>
                    <a:pt x="27726" y="304851"/>
                    <a:pt x="5090" y="3183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7933790" y="2750444"/>
              <a:ext cx="200377" cy="164803"/>
            </a:xfrm>
            <a:custGeom>
              <a:avLst/>
              <a:gdLst/>
              <a:ahLst/>
              <a:cxnLst/>
              <a:rect l="l" t="t" r="r" b="b"/>
              <a:pathLst>
                <a:path w="132920" h="109322" extrusionOk="0">
                  <a:moveTo>
                    <a:pt x="132921" y="78501"/>
                  </a:moveTo>
                  <a:lnTo>
                    <a:pt x="7705" y="109323"/>
                  </a:lnTo>
                  <a:lnTo>
                    <a:pt x="0" y="41418"/>
                  </a:lnTo>
                  <a:lnTo>
                    <a:pt x="117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7142847" y="2387830"/>
              <a:ext cx="800757" cy="516236"/>
            </a:xfrm>
            <a:custGeom>
              <a:avLst/>
              <a:gdLst/>
              <a:ahLst/>
              <a:cxnLst/>
              <a:rect l="l" t="t" r="r" b="b"/>
              <a:pathLst>
                <a:path w="531182" h="342445" extrusionOk="0">
                  <a:moveTo>
                    <a:pt x="434213" y="0"/>
                  </a:moveTo>
                  <a:lnTo>
                    <a:pt x="18595" y="9632"/>
                  </a:lnTo>
                  <a:cubicBezTo>
                    <a:pt x="15705" y="9632"/>
                    <a:pt x="12816" y="10595"/>
                    <a:pt x="9926" y="12040"/>
                  </a:cubicBezTo>
                  <a:lnTo>
                    <a:pt x="8482" y="13003"/>
                  </a:lnTo>
                  <a:cubicBezTo>
                    <a:pt x="1739" y="16856"/>
                    <a:pt x="-1632" y="25043"/>
                    <a:pt x="776" y="32749"/>
                  </a:cubicBezTo>
                  <a:lnTo>
                    <a:pt x="84574" y="329894"/>
                  </a:lnTo>
                  <a:cubicBezTo>
                    <a:pt x="86982" y="337600"/>
                    <a:pt x="93724" y="342897"/>
                    <a:pt x="101911" y="342416"/>
                  </a:cubicBezTo>
                  <a:lnTo>
                    <a:pt x="514158" y="329412"/>
                  </a:lnTo>
                  <a:cubicBezTo>
                    <a:pt x="519456" y="329412"/>
                    <a:pt x="524272" y="326523"/>
                    <a:pt x="527643" y="322670"/>
                  </a:cubicBezTo>
                  <a:lnTo>
                    <a:pt x="527643" y="322670"/>
                  </a:lnTo>
                  <a:cubicBezTo>
                    <a:pt x="531014" y="318336"/>
                    <a:pt x="531977" y="313038"/>
                    <a:pt x="530532" y="307741"/>
                  </a:cubicBezTo>
                  <a:lnTo>
                    <a:pt x="452032" y="13003"/>
                  </a:lnTo>
                  <a:cubicBezTo>
                    <a:pt x="449143" y="5298"/>
                    <a:pt x="441919" y="0"/>
                    <a:pt x="434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7056264" y="2535133"/>
              <a:ext cx="395080" cy="399418"/>
            </a:xfrm>
            <a:custGeom>
              <a:avLst/>
              <a:gdLst/>
              <a:ahLst/>
              <a:cxnLst/>
              <a:rect l="l" t="t" r="r" b="b"/>
              <a:pathLst>
                <a:path w="262076" h="264954" extrusionOk="0">
                  <a:moveTo>
                    <a:pt x="0" y="221481"/>
                  </a:moveTo>
                  <a:cubicBezTo>
                    <a:pt x="0" y="221481"/>
                    <a:pt x="6742" y="142981"/>
                    <a:pt x="34193" y="98674"/>
                  </a:cubicBezTo>
                  <a:cubicBezTo>
                    <a:pt x="61644" y="54367"/>
                    <a:pt x="107396" y="25471"/>
                    <a:pt x="148332" y="11987"/>
                  </a:cubicBezTo>
                  <a:cubicBezTo>
                    <a:pt x="189268" y="-1498"/>
                    <a:pt x="220090" y="-1498"/>
                    <a:pt x="230203" y="1873"/>
                  </a:cubicBezTo>
                  <a:cubicBezTo>
                    <a:pt x="230203" y="1873"/>
                    <a:pt x="247059" y="15358"/>
                    <a:pt x="216719" y="29324"/>
                  </a:cubicBezTo>
                  <a:cubicBezTo>
                    <a:pt x="216719" y="29324"/>
                    <a:pt x="236946" y="22582"/>
                    <a:pt x="247541" y="32695"/>
                  </a:cubicBezTo>
                  <a:cubicBezTo>
                    <a:pt x="257654" y="42809"/>
                    <a:pt x="250912" y="60146"/>
                    <a:pt x="223461" y="70260"/>
                  </a:cubicBezTo>
                  <a:cubicBezTo>
                    <a:pt x="223461" y="70260"/>
                    <a:pt x="250912" y="63517"/>
                    <a:pt x="257654" y="73631"/>
                  </a:cubicBezTo>
                  <a:cubicBezTo>
                    <a:pt x="264397" y="83744"/>
                    <a:pt x="250912" y="101082"/>
                    <a:pt x="230203" y="107824"/>
                  </a:cubicBezTo>
                  <a:cubicBezTo>
                    <a:pt x="230203" y="107824"/>
                    <a:pt x="254283" y="97711"/>
                    <a:pt x="261026" y="111195"/>
                  </a:cubicBezTo>
                  <a:cubicBezTo>
                    <a:pt x="267768" y="124680"/>
                    <a:pt x="240798" y="138647"/>
                    <a:pt x="216719" y="152131"/>
                  </a:cubicBezTo>
                  <a:cubicBezTo>
                    <a:pt x="192639" y="165616"/>
                    <a:pt x="148332" y="189696"/>
                    <a:pt x="144961" y="193067"/>
                  </a:cubicBezTo>
                  <a:cubicBezTo>
                    <a:pt x="144961" y="193067"/>
                    <a:pt x="144961" y="227260"/>
                    <a:pt x="138218" y="240745"/>
                  </a:cubicBezTo>
                  <a:cubicBezTo>
                    <a:pt x="131476" y="254230"/>
                    <a:pt x="114139" y="260972"/>
                    <a:pt x="107396" y="264825"/>
                  </a:cubicBezTo>
                  <a:cubicBezTo>
                    <a:pt x="100172" y="267714"/>
                    <a:pt x="0" y="221481"/>
                    <a:pt x="0" y="221481"/>
                  </a:cubicBez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7646588" y="2537227"/>
              <a:ext cx="487887" cy="276739"/>
            </a:xfrm>
            <a:custGeom>
              <a:avLst/>
              <a:gdLst/>
              <a:ahLst/>
              <a:cxnLst/>
              <a:rect l="l" t="t" r="r" b="b"/>
              <a:pathLst>
                <a:path w="323640" h="183575" extrusionOk="0">
                  <a:moveTo>
                    <a:pt x="323641" y="134847"/>
                  </a:moveTo>
                  <a:cubicBezTo>
                    <a:pt x="323641" y="134847"/>
                    <a:pt x="305822" y="73684"/>
                    <a:pt x="269221" y="39491"/>
                  </a:cubicBezTo>
                  <a:cubicBezTo>
                    <a:pt x="232619" y="5297"/>
                    <a:pt x="133410" y="0"/>
                    <a:pt x="75618" y="0"/>
                  </a:cubicBezTo>
                  <a:cubicBezTo>
                    <a:pt x="17827" y="0"/>
                    <a:pt x="971" y="12040"/>
                    <a:pt x="8" y="25043"/>
                  </a:cubicBezTo>
                  <a:cubicBezTo>
                    <a:pt x="-474" y="38046"/>
                    <a:pt x="21680" y="39009"/>
                    <a:pt x="21680" y="39009"/>
                  </a:cubicBezTo>
                  <a:cubicBezTo>
                    <a:pt x="21680" y="39009"/>
                    <a:pt x="5305" y="41417"/>
                    <a:pt x="4342" y="57310"/>
                  </a:cubicBezTo>
                  <a:cubicBezTo>
                    <a:pt x="3379" y="73203"/>
                    <a:pt x="19272" y="74166"/>
                    <a:pt x="28904" y="74648"/>
                  </a:cubicBezTo>
                  <a:cubicBezTo>
                    <a:pt x="28904" y="74648"/>
                    <a:pt x="9640" y="76574"/>
                    <a:pt x="8195" y="95838"/>
                  </a:cubicBezTo>
                  <a:cubicBezTo>
                    <a:pt x="7232" y="115101"/>
                    <a:pt x="39498" y="113657"/>
                    <a:pt x="39498" y="113657"/>
                  </a:cubicBezTo>
                  <a:cubicBezTo>
                    <a:pt x="39498" y="113657"/>
                    <a:pt x="20235" y="115583"/>
                    <a:pt x="19272" y="131957"/>
                  </a:cubicBezTo>
                  <a:cubicBezTo>
                    <a:pt x="18308" y="147850"/>
                    <a:pt x="83324" y="142071"/>
                    <a:pt x="95845" y="142553"/>
                  </a:cubicBezTo>
                  <a:cubicBezTo>
                    <a:pt x="108849" y="143034"/>
                    <a:pt x="159898" y="145924"/>
                    <a:pt x="159898" y="145924"/>
                  </a:cubicBezTo>
                  <a:cubicBezTo>
                    <a:pt x="159898" y="145924"/>
                    <a:pt x="161824" y="168559"/>
                    <a:pt x="170975" y="178672"/>
                  </a:cubicBezTo>
                  <a:cubicBezTo>
                    <a:pt x="180125" y="188786"/>
                    <a:pt x="199870" y="180117"/>
                    <a:pt x="199870" y="180117"/>
                  </a:cubicBezTo>
                  <a:lnTo>
                    <a:pt x="323641" y="134847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7501508" y="2575048"/>
              <a:ext cx="98814" cy="104268"/>
            </a:xfrm>
            <a:custGeom>
              <a:avLst/>
              <a:gdLst/>
              <a:ahLst/>
              <a:cxnLst/>
              <a:rect l="l" t="t" r="r" b="b"/>
              <a:pathLst>
                <a:path w="65548" h="69166" extrusionOk="0">
                  <a:moveTo>
                    <a:pt x="24592" y="892"/>
                  </a:moveTo>
                  <a:cubicBezTo>
                    <a:pt x="24592" y="892"/>
                    <a:pt x="52043" y="-5851"/>
                    <a:pt x="62156" y="17747"/>
                  </a:cubicBezTo>
                  <a:cubicBezTo>
                    <a:pt x="72270" y="41827"/>
                    <a:pt x="58785" y="65426"/>
                    <a:pt x="34705" y="68797"/>
                  </a:cubicBezTo>
                  <a:cubicBezTo>
                    <a:pt x="10626" y="72168"/>
                    <a:pt x="-2859" y="51941"/>
                    <a:pt x="512" y="31232"/>
                  </a:cubicBezTo>
                  <a:cubicBezTo>
                    <a:pt x="3883" y="11005"/>
                    <a:pt x="17850" y="892"/>
                    <a:pt x="24592" y="8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8019756" y="2667613"/>
              <a:ext cx="247589" cy="278719"/>
            </a:xfrm>
            <a:custGeom>
              <a:avLst/>
              <a:gdLst/>
              <a:ahLst/>
              <a:cxnLst/>
              <a:rect l="l" t="t" r="r" b="b"/>
              <a:pathLst>
                <a:path w="164238" h="184888" extrusionOk="0">
                  <a:moveTo>
                    <a:pt x="704" y="103165"/>
                  </a:moveTo>
                  <a:cubicBezTo>
                    <a:pt x="704" y="103165"/>
                    <a:pt x="-12298" y="9253"/>
                    <a:pt x="73425" y="585"/>
                  </a:cubicBezTo>
                  <a:cubicBezTo>
                    <a:pt x="159150" y="-8084"/>
                    <a:pt x="167337" y="81975"/>
                    <a:pt x="163484" y="116168"/>
                  </a:cubicBezTo>
                  <a:cubicBezTo>
                    <a:pt x="159631" y="150361"/>
                    <a:pt x="129291" y="180220"/>
                    <a:pt x="86429" y="184555"/>
                  </a:cubicBezTo>
                  <a:cubicBezTo>
                    <a:pt x="43567" y="188889"/>
                    <a:pt x="9373" y="150361"/>
                    <a:pt x="704" y="1031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8035141" y="2682998"/>
              <a:ext cx="216364" cy="247568"/>
            </a:xfrm>
            <a:custGeom>
              <a:avLst/>
              <a:gdLst/>
              <a:ahLst/>
              <a:cxnLst/>
              <a:rect l="l" t="t" r="r" b="b"/>
              <a:pathLst>
                <a:path w="143525" h="164224" extrusionOk="0">
                  <a:moveTo>
                    <a:pt x="69471" y="164225"/>
                  </a:moveTo>
                  <a:cubicBezTo>
                    <a:pt x="37204" y="164225"/>
                    <a:pt x="8308" y="133402"/>
                    <a:pt x="603" y="91503"/>
                  </a:cubicBezTo>
                  <a:cubicBezTo>
                    <a:pt x="121" y="88614"/>
                    <a:pt x="-3732" y="50086"/>
                    <a:pt x="16496" y="24080"/>
                  </a:cubicBezTo>
                  <a:cubicBezTo>
                    <a:pt x="27090" y="10595"/>
                    <a:pt x="43465" y="2408"/>
                    <a:pt x="64174" y="482"/>
                  </a:cubicBezTo>
                  <a:cubicBezTo>
                    <a:pt x="67545" y="0"/>
                    <a:pt x="70916" y="0"/>
                    <a:pt x="74287" y="0"/>
                  </a:cubicBezTo>
                  <a:cubicBezTo>
                    <a:pt x="94033" y="0"/>
                    <a:pt x="109925" y="6742"/>
                    <a:pt x="121483" y="19746"/>
                  </a:cubicBezTo>
                  <a:cubicBezTo>
                    <a:pt x="143637" y="44788"/>
                    <a:pt x="145082" y="86206"/>
                    <a:pt x="142674" y="104507"/>
                  </a:cubicBezTo>
                  <a:cubicBezTo>
                    <a:pt x="138821" y="135810"/>
                    <a:pt x="110888" y="160372"/>
                    <a:pt x="74769" y="164225"/>
                  </a:cubicBezTo>
                  <a:cubicBezTo>
                    <a:pt x="73324" y="164225"/>
                    <a:pt x="71398" y="164225"/>
                    <a:pt x="69471" y="1642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8123075" y="2698521"/>
              <a:ext cx="92221" cy="113688"/>
            </a:xfrm>
            <a:custGeom>
              <a:avLst/>
              <a:gdLst/>
              <a:ahLst/>
              <a:cxnLst/>
              <a:rect l="l" t="t" r="r" b="b"/>
              <a:pathLst>
                <a:path w="61175" h="75415" extrusionOk="0">
                  <a:moveTo>
                    <a:pt x="0" y="287"/>
                  </a:moveTo>
                  <a:lnTo>
                    <a:pt x="20227" y="75416"/>
                  </a:lnTo>
                  <a:lnTo>
                    <a:pt x="61163" y="24367"/>
                  </a:lnTo>
                  <a:cubicBezTo>
                    <a:pt x="61645" y="24367"/>
                    <a:pt x="48160" y="-3084"/>
                    <a:pt x="0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7883750" y="2884612"/>
              <a:ext cx="31944" cy="53724"/>
            </a:xfrm>
            <a:custGeom>
              <a:avLst/>
              <a:gdLst/>
              <a:ahLst/>
              <a:cxnLst/>
              <a:rect l="l" t="t" r="r" b="b"/>
              <a:pathLst>
                <a:path w="21190" h="35638" extrusionOk="0">
                  <a:moveTo>
                    <a:pt x="18301" y="0"/>
                  </a:moveTo>
                  <a:lnTo>
                    <a:pt x="21190" y="31786"/>
                  </a:lnTo>
                  <a:lnTo>
                    <a:pt x="7706" y="35638"/>
                  </a:lnTo>
                  <a:lnTo>
                    <a:pt x="0" y="9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8156435" y="2297176"/>
              <a:ext cx="87847" cy="351388"/>
            </a:xfrm>
            <a:custGeom>
              <a:avLst/>
              <a:gdLst/>
              <a:ahLst/>
              <a:cxnLst/>
              <a:rect l="l" t="t" r="r" b="b"/>
              <a:pathLst>
                <a:path w="58273" h="233093" extrusionOk="0">
                  <a:moveTo>
                    <a:pt x="3853" y="233093"/>
                  </a:moveTo>
                  <a:lnTo>
                    <a:pt x="0" y="232612"/>
                  </a:lnTo>
                  <a:cubicBezTo>
                    <a:pt x="16856" y="63571"/>
                    <a:pt x="54421" y="482"/>
                    <a:pt x="54902" y="0"/>
                  </a:cubicBezTo>
                  <a:lnTo>
                    <a:pt x="58274" y="1927"/>
                  </a:lnTo>
                  <a:cubicBezTo>
                    <a:pt x="57792" y="2890"/>
                    <a:pt x="20709" y="65497"/>
                    <a:pt x="3853" y="2330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7679684" y="2012887"/>
              <a:ext cx="43837" cy="247568"/>
            </a:xfrm>
            <a:custGeom>
              <a:avLst/>
              <a:gdLst/>
              <a:ahLst/>
              <a:cxnLst/>
              <a:rect l="l" t="t" r="r" b="b"/>
              <a:pathLst>
                <a:path w="29079" h="164224" extrusionOk="0">
                  <a:moveTo>
                    <a:pt x="26190" y="164224"/>
                  </a:moveTo>
                  <a:cubicBezTo>
                    <a:pt x="-28231" y="99690"/>
                    <a:pt x="18966" y="963"/>
                    <a:pt x="19447" y="0"/>
                  </a:cubicBezTo>
                  <a:lnTo>
                    <a:pt x="22818" y="1926"/>
                  </a:lnTo>
                  <a:cubicBezTo>
                    <a:pt x="22337" y="2889"/>
                    <a:pt x="-23896" y="98727"/>
                    <a:pt x="29079" y="161816"/>
                  </a:cubicBezTo>
                  <a:lnTo>
                    <a:pt x="26190" y="1642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6867759" y="3171803"/>
              <a:ext cx="843565" cy="1053435"/>
            </a:xfrm>
            <a:custGeom>
              <a:avLst/>
              <a:gdLst/>
              <a:ahLst/>
              <a:cxnLst/>
              <a:rect l="l" t="t" r="r" b="b"/>
              <a:pathLst>
                <a:path w="559579" h="698796" extrusionOk="0">
                  <a:moveTo>
                    <a:pt x="12967" y="698797"/>
                  </a:moveTo>
                  <a:cubicBezTo>
                    <a:pt x="12485" y="695426"/>
                    <a:pt x="-12076" y="375646"/>
                    <a:pt x="7669" y="283179"/>
                  </a:cubicBezTo>
                  <a:cubicBezTo>
                    <a:pt x="28859" y="183970"/>
                    <a:pt x="58237" y="122325"/>
                    <a:pt x="150703" y="81390"/>
                  </a:cubicBezTo>
                  <a:cubicBezTo>
                    <a:pt x="246059" y="39009"/>
                    <a:pt x="555726" y="481"/>
                    <a:pt x="559097" y="0"/>
                  </a:cubicBezTo>
                  <a:lnTo>
                    <a:pt x="559579" y="3853"/>
                  </a:lnTo>
                  <a:cubicBezTo>
                    <a:pt x="556689" y="4334"/>
                    <a:pt x="247023" y="42862"/>
                    <a:pt x="152630" y="84761"/>
                  </a:cubicBezTo>
                  <a:cubicBezTo>
                    <a:pt x="61608" y="125215"/>
                    <a:pt x="32712" y="185896"/>
                    <a:pt x="11522" y="283660"/>
                  </a:cubicBezTo>
                  <a:cubicBezTo>
                    <a:pt x="-8224" y="375164"/>
                    <a:pt x="16338" y="694944"/>
                    <a:pt x="16819" y="698315"/>
                  </a:cubicBezTo>
                  <a:lnTo>
                    <a:pt x="12967" y="6987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6487208" y="4955143"/>
              <a:ext cx="887655" cy="228073"/>
            </a:xfrm>
            <a:custGeom>
              <a:avLst/>
              <a:gdLst/>
              <a:ahLst/>
              <a:cxnLst/>
              <a:rect l="l" t="t" r="r" b="b"/>
              <a:pathLst>
                <a:path w="588826" h="151292" extrusionOk="0">
                  <a:moveTo>
                    <a:pt x="588827" y="21190"/>
                  </a:moveTo>
                  <a:lnTo>
                    <a:pt x="588827" y="137255"/>
                  </a:lnTo>
                  <a:cubicBezTo>
                    <a:pt x="588827" y="137255"/>
                    <a:pt x="11392" y="163261"/>
                    <a:pt x="316" y="144479"/>
                  </a:cubicBezTo>
                  <a:cubicBezTo>
                    <a:pt x="-2092" y="140627"/>
                    <a:pt x="9466" y="134366"/>
                    <a:pt x="28730" y="126660"/>
                  </a:cubicBezTo>
                  <a:cubicBezTo>
                    <a:pt x="60997" y="113657"/>
                    <a:pt x="115899" y="97283"/>
                    <a:pt x="168874" y="81871"/>
                  </a:cubicBezTo>
                  <a:cubicBezTo>
                    <a:pt x="168874" y="81871"/>
                    <a:pt x="168874" y="81871"/>
                    <a:pt x="168874" y="81871"/>
                  </a:cubicBezTo>
                  <a:cubicBezTo>
                    <a:pt x="240632" y="61645"/>
                    <a:pt x="308056" y="44307"/>
                    <a:pt x="308056" y="44307"/>
                  </a:cubicBezTo>
                  <a:lnTo>
                    <a:pt x="311427" y="0"/>
                  </a:lnTo>
                  <a:cubicBezTo>
                    <a:pt x="353808" y="1927"/>
                    <a:pt x="354289" y="39009"/>
                    <a:pt x="354289" y="39009"/>
                  </a:cubicBezTo>
                  <a:lnTo>
                    <a:pt x="588827" y="21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6487208" y="5127747"/>
              <a:ext cx="887655" cy="55283"/>
            </a:xfrm>
            <a:custGeom>
              <a:avLst/>
              <a:gdLst/>
              <a:ahLst/>
              <a:cxnLst/>
              <a:rect l="l" t="t" r="r" b="b"/>
              <a:pathLst>
                <a:path w="588826" h="36672" extrusionOk="0">
                  <a:moveTo>
                    <a:pt x="588827" y="0"/>
                  </a:moveTo>
                  <a:lnTo>
                    <a:pt x="588827" y="22635"/>
                  </a:lnTo>
                  <a:cubicBezTo>
                    <a:pt x="588827" y="22635"/>
                    <a:pt x="11392" y="48641"/>
                    <a:pt x="316" y="29859"/>
                  </a:cubicBezTo>
                  <a:cubicBezTo>
                    <a:pt x="-2092" y="26006"/>
                    <a:pt x="9466" y="19745"/>
                    <a:pt x="28730" y="12040"/>
                  </a:cubicBezTo>
                  <a:lnTo>
                    <a:pt x="588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 rot="-3051876">
              <a:off x="6973902" y="5010365"/>
              <a:ext cx="5798" cy="73213"/>
            </a:xfrm>
            <a:custGeom>
              <a:avLst/>
              <a:gdLst/>
              <a:ahLst/>
              <a:cxnLst/>
              <a:rect l="l" t="t" r="r" b="b"/>
              <a:pathLst>
                <a:path w="3852" h="48641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48642"/>
                  </a:lnTo>
                  <a:lnTo>
                    <a:pt x="0" y="486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6885835" y="5036368"/>
              <a:ext cx="56628" cy="59531"/>
            </a:xfrm>
            <a:custGeom>
              <a:avLst/>
              <a:gdLst/>
              <a:ahLst/>
              <a:cxnLst/>
              <a:rect l="l" t="t" r="r" b="b"/>
              <a:pathLst>
                <a:path w="37564" h="39490" extrusionOk="0">
                  <a:moveTo>
                    <a:pt x="34675" y="39491"/>
                  </a:moveTo>
                  <a:lnTo>
                    <a:pt x="0" y="2889"/>
                  </a:lnTo>
                  <a:lnTo>
                    <a:pt x="2889" y="0"/>
                  </a:lnTo>
                  <a:lnTo>
                    <a:pt x="37564" y="36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50"/>
            <p:cNvSpPr/>
            <p:nvPr/>
          </p:nvSpPr>
          <p:spPr>
            <a:xfrm rot="-2929917">
              <a:off x="6832862" y="5047930"/>
              <a:ext cx="5808" cy="74060"/>
            </a:xfrm>
            <a:custGeom>
              <a:avLst/>
              <a:gdLst/>
              <a:ahLst/>
              <a:cxnLst/>
              <a:rect l="l" t="t" r="r" b="b"/>
              <a:pathLst>
                <a:path w="3852" h="49120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49121"/>
                  </a:lnTo>
                  <a:lnTo>
                    <a:pt x="0" y="491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7770718" y="1703017"/>
              <a:ext cx="160039" cy="227120"/>
            </a:xfrm>
            <a:custGeom>
              <a:avLst/>
              <a:gdLst/>
              <a:ahLst/>
              <a:cxnLst/>
              <a:rect l="l" t="t" r="r" b="b"/>
              <a:pathLst>
                <a:path w="106162" h="150660" extrusionOk="0">
                  <a:moveTo>
                    <a:pt x="68799" y="149426"/>
                  </a:moveTo>
                  <a:cubicBezTo>
                    <a:pt x="70726" y="148944"/>
                    <a:pt x="97695" y="138831"/>
                    <a:pt x="104919" y="98858"/>
                  </a:cubicBezTo>
                  <a:cubicBezTo>
                    <a:pt x="112625" y="59367"/>
                    <a:pt x="83729" y="-9501"/>
                    <a:pt x="39904" y="1094"/>
                  </a:cubicBezTo>
                  <a:cubicBezTo>
                    <a:pt x="-3922" y="11689"/>
                    <a:pt x="-2477" y="58886"/>
                    <a:pt x="2339" y="84410"/>
                  </a:cubicBezTo>
                  <a:cubicBezTo>
                    <a:pt x="7155" y="109935"/>
                    <a:pt x="33161" y="159058"/>
                    <a:pt x="68799" y="149426"/>
                  </a:cubicBez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7755989" y="1928047"/>
              <a:ext cx="215143" cy="148092"/>
            </a:xfrm>
            <a:custGeom>
              <a:avLst/>
              <a:gdLst/>
              <a:ahLst/>
              <a:cxnLst/>
              <a:rect l="l" t="t" r="r" b="b"/>
              <a:pathLst>
                <a:path w="142715" h="98237" extrusionOk="0">
                  <a:moveTo>
                    <a:pt x="80" y="98237"/>
                  </a:moveTo>
                  <a:cubicBezTo>
                    <a:pt x="80" y="98237"/>
                    <a:pt x="-2328" y="58265"/>
                    <a:pt x="19343" y="31296"/>
                  </a:cubicBezTo>
                  <a:cubicBezTo>
                    <a:pt x="41015" y="4326"/>
                    <a:pt x="69430" y="-1935"/>
                    <a:pt x="93991" y="473"/>
                  </a:cubicBezTo>
                  <a:cubicBezTo>
                    <a:pt x="118552" y="2881"/>
                    <a:pt x="141669" y="22627"/>
                    <a:pt x="142632" y="35630"/>
                  </a:cubicBezTo>
                  <a:cubicBezTo>
                    <a:pt x="143596" y="49115"/>
                    <a:pt x="135890" y="88606"/>
                    <a:pt x="135890" y="88606"/>
                  </a:cubicBezTo>
                  <a:lnTo>
                    <a:pt x="80" y="98237"/>
                  </a:ln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7755498" y="1994756"/>
              <a:ext cx="221396" cy="338072"/>
            </a:xfrm>
            <a:custGeom>
              <a:avLst/>
              <a:gdLst/>
              <a:ahLst/>
              <a:cxnLst/>
              <a:rect l="l" t="t" r="r" b="b"/>
              <a:pathLst>
                <a:path w="146863" h="224260" extrusionOk="0">
                  <a:moveTo>
                    <a:pt x="1370" y="51531"/>
                  </a:moveTo>
                  <a:cubicBezTo>
                    <a:pt x="1370" y="51531"/>
                    <a:pt x="18707" y="52976"/>
                    <a:pt x="34118" y="37564"/>
                  </a:cubicBezTo>
                  <a:cubicBezTo>
                    <a:pt x="49529" y="22635"/>
                    <a:pt x="55790" y="0"/>
                    <a:pt x="55790" y="0"/>
                  </a:cubicBezTo>
                  <a:cubicBezTo>
                    <a:pt x="55790" y="0"/>
                    <a:pt x="58679" y="19264"/>
                    <a:pt x="81796" y="28896"/>
                  </a:cubicBezTo>
                  <a:cubicBezTo>
                    <a:pt x="104913" y="38528"/>
                    <a:pt x="144885" y="35638"/>
                    <a:pt x="144885" y="35638"/>
                  </a:cubicBezTo>
                  <a:cubicBezTo>
                    <a:pt x="144885" y="35638"/>
                    <a:pt x="150183" y="115101"/>
                    <a:pt x="143440" y="147850"/>
                  </a:cubicBezTo>
                  <a:cubicBezTo>
                    <a:pt x="137180" y="180599"/>
                    <a:pt x="114063" y="214792"/>
                    <a:pt x="79388" y="222498"/>
                  </a:cubicBezTo>
                  <a:cubicBezTo>
                    <a:pt x="44713" y="230203"/>
                    <a:pt x="28339" y="211903"/>
                    <a:pt x="15817" y="182044"/>
                  </a:cubicBezTo>
                  <a:cubicBezTo>
                    <a:pt x="3296" y="152666"/>
                    <a:pt x="-2965" y="90540"/>
                    <a:pt x="1370" y="51531"/>
                  </a:cubicBez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7753105" y="2092661"/>
              <a:ext cx="63992" cy="90750"/>
            </a:xfrm>
            <a:custGeom>
              <a:avLst/>
              <a:gdLst/>
              <a:ahLst/>
              <a:cxnLst/>
              <a:rect l="l" t="t" r="r" b="b"/>
              <a:pathLst>
                <a:path w="42449" h="60199" extrusionOk="0">
                  <a:moveTo>
                    <a:pt x="2959" y="60200"/>
                  </a:moveTo>
                  <a:cubicBezTo>
                    <a:pt x="2477" y="60200"/>
                    <a:pt x="1995" y="60200"/>
                    <a:pt x="1514" y="59718"/>
                  </a:cubicBezTo>
                  <a:lnTo>
                    <a:pt x="551" y="59236"/>
                  </a:lnTo>
                  <a:lnTo>
                    <a:pt x="69" y="57792"/>
                  </a:lnTo>
                  <a:cubicBezTo>
                    <a:pt x="-1376" y="52012"/>
                    <a:pt x="20296" y="15411"/>
                    <a:pt x="29928" y="0"/>
                  </a:cubicBezTo>
                  <a:lnTo>
                    <a:pt x="33299" y="1926"/>
                  </a:lnTo>
                  <a:cubicBezTo>
                    <a:pt x="19814" y="24561"/>
                    <a:pt x="5848" y="49604"/>
                    <a:pt x="4403" y="55865"/>
                  </a:cubicBezTo>
                  <a:cubicBezTo>
                    <a:pt x="9219" y="55384"/>
                    <a:pt x="26075" y="47678"/>
                    <a:pt x="40523" y="39972"/>
                  </a:cubicBezTo>
                  <a:lnTo>
                    <a:pt x="42450" y="43344"/>
                  </a:lnTo>
                  <a:cubicBezTo>
                    <a:pt x="29928" y="50086"/>
                    <a:pt x="9701" y="60200"/>
                    <a:pt x="2959" y="60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7859817" y="2071630"/>
              <a:ext cx="19198" cy="25409"/>
            </a:xfrm>
            <a:custGeom>
              <a:avLst/>
              <a:gdLst/>
              <a:ahLst/>
              <a:cxnLst/>
              <a:rect l="l" t="t" r="r" b="b"/>
              <a:pathLst>
                <a:path w="12735" h="16855" extrusionOk="0">
                  <a:moveTo>
                    <a:pt x="12040" y="2889"/>
                  </a:moveTo>
                  <a:cubicBezTo>
                    <a:pt x="12040" y="2408"/>
                    <a:pt x="11558" y="1927"/>
                    <a:pt x="11077" y="1445"/>
                  </a:cubicBezTo>
                  <a:cubicBezTo>
                    <a:pt x="10595" y="963"/>
                    <a:pt x="10114" y="481"/>
                    <a:pt x="9632" y="481"/>
                  </a:cubicBezTo>
                  <a:cubicBezTo>
                    <a:pt x="9150" y="0"/>
                    <a:pt x="8669" y="0"/>
                    <a:pt x="7706" y="0"/>
                  </a:cubicBezTo>
                  <a:cubicBezTo>
                    <a:pt x="7224" y="0"/>
                    <a:pt x="6261" y="0"/>
                    <a:pt x="5779" y="0"/>
                  </a:cubicBezTo>
                  <a:cubicBezTo>
                    <a:pt x="4816" y="481"/>
                    <a:pt x="3371" y="1445"/>
                    <a:pt x="2890" y="2408"/>
                  </a:cubicBezTo>
                  <a:cubicBezTo>
                    <a:pt x="2890" y="2889"/>
                    <a:pt x="2890" y="2889"/>
                    <a:pt x="2408" y="3371"/>
                  </a:cubicBezTo>
                  <a:cubicBezTo>
                    <a:pt x="2408" y="3371"/>
                    <a:pt x="1927" y="3853"/>
                    <a:pt x="1927" y="3853"/>
                  </a:cubicBezTo>
                  <a:cubicBezTo>
                    <a:pt x="1445" y="4334"/>
                    <a:pt x="1445" y="4816"/>
                    <a:pt x="963" y="5297"/>
                  </a:cubicBezTo>
                  <a:cubicBezTo>
                    <a:pt x="963" y="5779"/>
                    <a:pt x="482" y="5779"/>
                    <a:pt x="482" y="6261"/>
                  </a:cubicBezTo>
                  <a:cubicBezTo>
                    <a:pt x="0" y="6742"/>
                    <a:pt x="0" y="7705"/>
                    <a:pt x="0" y="8187"/>
                  </a:cubicBezTo>
                  <a:cubicBezTo>
                    <a:pt x="0" y="8669"/>
                    <a:pt x="0" y="9632"/>
                    <a:pt x="0" y="10113"/>
                  </a:cubicBezTo>
                  <a:cubicBezTo>
                    <a:pt x="0" y="10595"/>
                    <a:pt x="0" y="11077"/>
                    <a:pt x="482" y="11558"/>
                  </a:cubicBezTo>
                  <a:cubicBezTo>
                    <a:pt x="482" y="11558"/>
                    <a:pt x="482" y="12040"/>
                    <a:pt x="482" y="12040"/>
                  </a:cubicBezTo>
                  <a:cubicBezTo>
                    <a:pt x="963" y="13485"/>
                    <a:pt x="1927" y="14448"/>
                    <a:pt x="2890" y="15411"/>
                  </a:cubicBezTo>
                  <a:cubicBezTo>
                    <a:pt x="3853" y="16374"/>
                    <a:pt x="5298" y="16856"/>
                    <a:pt x="6261" y="16856"/>
                  </a:cubicBezTo>
                  <a:cubicBezTo>
                    <a:pt x="6742" y="16856"/>
                    <a:pt x="7224" y="16856"/>
                    <a:pt x="7706" y="16856"/>
                  </a:cubicBezTo>
                  <a:cubicBezTo>
                    <a:pt x="8669" y="16374"/>
                    <a:pt x="9150" y="15893"/>
                    <a:pt x="9632" y="15411"/>
                  </a:cubicBezTo>
                  <a:cubicBezTo>
                    <a:pt x="10114" y="14929"/>
                    <a:pt x="10114" y="14929"/>
                    <a:pt x="10114" y="14448"/>
                  </a:cubicBezTo>
                  <a:cubicBezTo>
                    <a:pt x="10595" y="13966"/>
                    <a:pt x="11077" y="13485"/>
                    <a:pt x="11077" y="12521"/>
                  </a:cubicBezTo>
                  <a:cubicBezTo>
                    <a:pt x="11558" y="12040"/>
                    <a:pt x="11558" y="11077"/>
                    <a:pt x="12040" y="10595"/>
                  </a:cubicBezTo>
                  <a:cubicBezTo>
                    <a:pt x="12040" y="10113"/>
                    <a:pt x="12040" y="10113"/>
                    <a:pt x="12522" y="9632"/>
                  </a:cubicBezTo>
                  <a:cubicBezTo>
                    <a:pt x="12522" y="8669"/>
                    <a:pt x="13003" y="7224"/>
                    <a:pt x="12522" y="6261"/>
                  </a:cubicBezTo>
                  <a:cubicBezTo>
                    <a:pt x="12522" y="4816"/>
                    <a:pt x="12522" y="3853"/>
                    <a:pt x="12040" y="2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7766262" y="2089035"/>
              <a:ext cx="19198" cy="25409"/>
            </a:xfrm>
            <a:custGeom>
              <a:avLst/>
              <a:gdLst/>
              <a:ahLst/>
              <a:cxnLst/>
              <a:rect l="l" t="t" r="r" b="b"/>
              <a:pathLst>
                <a:path w="12735" h="16855" extrusionOk="0">
                  <a:moveTo>
                    <a:pt x="12040" y="2889"/>
                  </a:moveTo>
                  <a:cubicBezTo>
                    <a:pt x="12040" y="2408"/>
                    <a:pt x="11558" y="1926"/>
                    <a:pt x="11077" y="1445"/>
                  </a:cubicBezTo>
                  <a:cubicBezTo>
                    <a:pt x="10595" y="963"/>
                    <a:pt x="10113" y="481"/>
                    <a:pt x="9632" y="481"/>
                  </a:cubicBezTo>
                  <a:cubicBezTo>
                    <a:pt x="9150" y="0"/>
                    <a:pt x="8669" y="0"/>
                    <a:pt x="7705" y="0"/>
                  </a:cubicBezTo>
                  <a:cubicBezTo>
                    <a:pt x="7224" y="0"/>
                    <a:pt x="6261" y="0"/>
                    <a:pt x="5779" y="0"/>
                  </a:cubicBezTo>
                  <a:cubicBezTo>
                    <a:pt x="4816" y="481"/>
                    <a:pt x="3371" y="1445"/>
                    <a:pt x="2889" y="2408"/>
                  </a:cubicBezTo>
                  <a:cubicBezTo>
                    <a:pt x="2889" y="2889"/>
                    <a:pt x="2889" y="2889"/>
                    <a:pt x="2408" y="3371"/>
                  </a:cubicBezTo>
                  <a:cubicBezTo>
                    <a:pt x="2408" y="3371"/>
                    <a:pt x="1926" y="3853"/>
                    <a:pt x="1926" y="3853"/>
                  </a:cubicBezTo>
                  <a:cubicBezTo>
                    <a:pt x="1445" y="4334"/>
                    <a:pt x="1445" y="4816"/>
                    <a:pt x="963" y="5297"/>
                  </a:cubicBezTo>
                  <a:cubicBezTo>
                    <a:pt x="963" y="5779"/>
                    <a:pt x="481" y="5779"/>
                    <a:pt x="481" y="6261"/>
                  </a:cubicBezTo>
                  <a:cubicBezTo>
                    <a:pt x="0" y="6742"/>
                    <a:pt x="0" y="7705"/>
                    <a:pt x="0" y="8187"/>
                  </a:cubicBezTo>
                  <a:cubicBezTo>
                    <a:pt x="0" y="8669"/>
                    <a:pt x="0" y="9632"/>
                    <a:pt x="0" y="10113"/>
                  </a:cubicBezTo>
                  <a:cubicBezTo>
                    <a:pt x="0" y="10595"/>
                    <a:pt x="0" y="11077"/>
                    <a:pt x="481" y="11558"/>
                  </a:cubicBezTo>
                  <a:cubicBezTo>
                    <a:pt x="481" y="11558"/>
                    <a:pt x="481" y="12040"/>
                    <a:pt x="481" y="12040"/>
                  </a:cubicBezTo>
                  <a:cubicBezTo>
                    <a:pt x="963" y="13485"/>
                    <a:pt x="1926" y="14448"/>
                    <a:pt x="2889" y="15411"/>
                  </a:cubicBezTo>
                  <a:cubicBezTo>
                    <a:pt x="3853" y="16374"/>
                    <a:pt x="5297" y="16856"/>
                    <a:pt x="6261" y="16856"/>
                  </a:cubicBezTo>
                  <a:cubicBezTo>
                    <a:pt x="6742" y="16856"/>
                    <a:pt x="7224" y="16856"/>
                    <a:pt x="7705" y="16856"/>
                  </a:cubicBezTo>
                  <a:cubicBezTo>
                    <a:pt x="8669" y="16374"/>
                    <a:pt x="9150" y="15893"/>
                    <a:pt x="9632" y="15411"/>
                  </a:cubicBezTo>
                  <a:cubicBezTo>
                    <a:pt x="10113" y="14929"/>
                    <a:pt x="10113" y="14929"/>
                    <a:pt x="10113" y="14448"/>
                  </a:cubicBezTo>
                  <a:cubicBezTo>
                    <a:pt x="10595" y="13966"/>
                    <a:pt x="11077" y="13485"/>
                    <a:pt x="11077" y="12521"/>
                  </a:cubicBezTo>
                  <a:cubicBezTo>
                    <a:pt x="11558" y="12040"/>
                    <a:pt x="11558" y="11077"/>
                    <a:pt x="12040" y="10595"/>
                  </a:cubicBezTo>
                  <a:cubicBezTo>
                    <a:pt x="12040" y="10113"/>
                    <a:pt x="12040" y="10113"/>
                    <a:pt x="12521" y="9632"/>
                  </a:cubicBezTo>
                  <a:cubicBezTo>
                    <a:pt x="12521" y="8669"/>
                    <a:pt x="13003" y="7224"/>
                    <a:pt x="12521" y="6261"/>
                  </a:cubicBezTo>
                  <a:cubicBezTo>
                    <a:pt x="12521" y="5297"/>
                    <a:pt x="12521" y="3853"/>
                    <a:pt x="12040" y="2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7809050" y="2155032"/>
              <a:ext cx="66830" cy="45012"/>
            </a:xfrm>
            <a:custGeom>
              <a:avLst/>
              <a:gdLst/>
              <a:ahLst/>
              <a:cxnLst/>
              <a:rect l="l" t="t" r="r" b="b"/>
              <a:pathLst>
                <a:path w="44332" h="29859" extrusionOk="0">
                  <a:moveTo>
                    <a:pt x="8187" y="29859"/>
                  </a:moveTo>
                  <a:cubicBezTo>
                    <a:pt x="5779" y="29859"/>
                    <a:pt x="2890" y="29859"/>
                    <a:pt x="0" y="29377"/>
                  </a:cubicBezTo>
                  <a:lnTo>
                    <a:pt x="482" y="25525"/>
                  </a:lnTo>
                  <a:cubicBezTo>
                    <a:pt x="33712" y="30822"/>
                    <a:pt x="39972" y="1445"/>
                    <a:pt x="40454" y="0"/>
                  </a:cubicBezTo>
                  <a:lnTo>
                    <a:pt x="44307" y="963"/>
                  </a:lnTo>
                  <a:cubicBezTo>
                    <a:pt x="44788" y="963"/>
                    <a:pt x="38528" y="29859"/>
                    <a:pt x="8187" y="2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7928926" y="1945005"/>
              <a:ext cx="199711" cy="265196"/>
            </a:xfrm>
            <a:custGeom>
              <a:avLst/>
              <a:gdLst/>
              <a:ahLst/>
              <a:cxnLst/>
              <a:rect l="l" t="t" r="r" b="b"/>
              <a:pathLst>
                <a:path w="132478" h="175918" extrusionOk="0">
                  <a:moveTo>
                    <a:pt x="84620" y="170293"/>
                  </a:moveTo>
                  <a:cubicBezTo>
                    <a:pt x="84620" y="170293"/>
                    <a:pt x="59096" y="185222"/>
                    <a:pt x="32608" y="166440"/>
                  </a:cubicBezTo>
                  <a:cubicBezTo>
                    <a:pt x="6120" y="147658"/>
                    <a:pt x="-6401" y="87458"/>
                    <a:pt x="3230" y="53746"/>
                  </a:cubicBezTo>
                  <a:cubicBezTo>
                    <a:pt x="12862" y="20034"/>
                    <a:pt x="34534" y="3179"/>
                    <a:pt x="63912" y="289"/>
                  </a:cubicBezTo>
                  <a:cubicBezTo>
                    <a:pt x="93289" y="-2601"/>
                    <a:pt x="119777" y="16182"/>
                    <a:pt x="129409" y="57117"/>
                  </a:cubicBezTo>
                  <a:cubicBezTo>
                    <a:pt x="139041" y="98535"/>
                    <a:pt x="126519" y="153437"/>
                    <a:pt x="84620" y="170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7744507" y="1872891"/>
              <a:ext cx="249746" cy="163377"/>
            </a:xfrm>
            <a:custGeom>
              <a:avLst/>
              <a:gdLst/>
              <a:ahLst/>
              <a:cxnLst/>
              <a:rect l="l" t="t" r="r" b="b"/>
              <a:pathLst>
                <a:path w="165669" h="108376" extrusionOk="0">
                  <a:moveTo>
                    <a:pt x="165669" y="56846"/>
                  </a:moveTo>
                  <a:cubicBezTo>
                    <a:pt x="165669" y="56846"/>
                    <a:pt x="147850" y="11576"/>
                    <a:pt x="114138" y="2425"/>
                  </a:cubicBezTo>
                  <a:cubicBezTo>
                    <a:pt x="80426" y="-7207"/>
                    <a:pt x="39491" y="13021"/>
                    <a:pt x="22153" y="42398"/>
                  </a:cubicBezTo>
                  <a:cubicBezTo>
                    <a:pt x="4334" y="71775"/>
                    <a:pt x="0" y="100190"/>
                    <a:pt x="0" y="100190"/>
                  </a:cubicBezTo>
                  <a:lnTo>
                    <a:pt x="6261" y="108377"/>
                  </a:lnTo>
                  <a:cubicBezTo>
                    <a:pt x="6261" y="108377"/>
                    <a:pt x="17819" y="60699"/>
                    <a:pt x="38528" y="40472"/>
                  </a:cubicBezTo>
                  <a:cubicBezTo>
                    <a:pt x="59236" y="20245"/>
                    <a:pt x="82834" y="19763"/>
                    <a:pt x="101135" y="23616"/>
                  </a:cubicBezTo>
                  <a:cubicBezTo>
                    <a:pt x="119436" y="27950"/>
                    <a:pt x="134365" y="47696"/>
                    <a:pt x="141108" y="65515"/>
                  </a:cubicBezTo>
                  <a:lnTo>
                    <a:pt x="165669" y="568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7163597" y="2575665"/>
              <a:ext cx="218527" cy="117612"/>
            </a:xfrm>
            <a:custGeom>
              <a:avLst/>
              <a:gdLst/>
              <a:ahLst/>
              <a:cxnLst/>
              <a:rect l="l" t="t" r="r" b="b"/>
              <a:pathLst>
                <a:path w="144960" h="78018" extrusionOk="0">
                  <a:moveTo>
                    <a:pt x="3371" y="78019"/>
                  </a:moveTo>
                  <a:lnTo>
                    <a:pt x="0" y="75611"/>
                  </a:lnTo>
                  <a:cubicBezTo>
                    <a:pt x="1445" y="73684"/>
                    <a:pt x="35638" y="30341"/>
                    <a:pt x="143998" y="0"/>
                  </a:cubicBezTo>
                  <a:lnTo>
                    <a:pt x="144961" y="3853"/>
                  </a:lnTo>
                  <a:cubicBezTo>
                    <a:pt x="38528" y="34193"/>
                    <a:pt x="3853" y="77537"/>
                    <a:pt x="3371" y="780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7189706" y="2637310"/>
              <a:ext cx="202555" cy="98010"/>
            </a:xfrm>
            <a:custGeom>
              <a:avLst/>
              <a:gdLst/>
              <a:ahLst/>
              <a:cxnLst/>
              <a:rect l="l" t="t" r="r" b="b"/>
              <a:pathLst>
                <a:path w="134365" h="65015" extrusionOk="0">
                  <a:moveTo>
                    <a:pt x="2408" y="65016"/>
                  </a:moveTo>
                  <a:lnTo>
                    <a:pt x="0" y="61644"/>
                  </a:lnTo>
                  <a:cubicBezTo>
                    <a:pt x="481" y="61163"/>
                    <a:pt x="55865" y="23598"/>
                    <a:pt x="133402" y="0"/>
                  </a:cubicBezTo>
                  <a:lnTo>
                    <a:pt x="134365" y="3853"/>
                  </a:lnTo>
                  <a:cubicBezTo>
                    <a:pt x="57792" y="27451"/>
                    <a:pt x="3371" y="64534"/>
                    <a:pt x="2408" y="65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7210737" y="2693877"/>
              <a:ext cx="192392" cy="92928"/>
            </a:xfrm>
            <a:custGeom>
              <a:avLst/>
              <a:gdLst/>
              <a:ahLst/>
              <a:cxnLst/>
              <a:rect l="l" t="t" r="r" b="b"/>
              <a:pathLst>
                <a:path w="127623" h="61644" extrusionOk="0">
                  <a:moveTo>
                    <a:pt x="2408" y="61644"/>
                  </a:moveTo>
                  <a:lnTo>
                    <a:pt x="0" y="58273"/>
                  </a:lnTo>
                  <a:cubicBezTo>
                    <a:pt x="482" y="57792"/>
                    <a:pt x="62608" y="16856"/>
                    <a:pt x="126660" y="0"/>
                  </a:cubicBezTo>
                  <a:lnTo>
                    <a:pt x="127623" y="3853"/>
                  </a:lnTo>
                  <a:cubicBezTo>
                    <a:pt x="64052" y="20709"/>
                    <a:pt x="2890" y="61163"/>
                    <a:pt x="2408" y="616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7678510" y="2588619"/>
              <a:ext cx="233047" cy="22605"/>
            </a:xfrm>
            <a:custGeom>
              <a:avLst/>
              <a:gdLst/>
              <a:ahLst/>
              <a:cxnLst/>
              <a:rect l="l" t="t" r="r" b="b"/>
              <a:pathLst>
                <a:path w="154592" h="14995" extrusionOk="0">
                  <a:moveTo>
                    <a:pt x="154111" y="14996"/>
                  </a:moveTo>
                  <a:cubicBezTo>
                    <a:pt x="153148" y="14996"/>
                    <a:pt x="70795" y="-2342"/>
                    <a:pt x="482" y="6327"/>
                  </a:cubicBezTo>
                  <a:lnTo>
                    <a:pt x="0" y="2474"/>
                  </a:lnTo>
                  <a:cubicBezTo>
                    <a:pt x="70795" y="-6194"/>
                    <a:pt x="154111" y="10661"/>
                    <a:pt x="154593" y="11143"/>
                  </a:cubicBezTo>
                  <a:lnTo>
                    <a:pt x="154111" y="14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7679960" y="2643507"/>
              <a:ext cx="224336" cy="20657"/>
            </a:xfrm>
            <a:custGeom>
              <a:avLst/>
              <a:gdLst/>
              <a:ahLst/>
              <a:cxnLst/>
              <a:rect l="l" t="t" r="r" b="b"/>
              <a:pathLst>
                <a:path w="148813" h="13703" extrusionOk="0">
                  <a:moveTo>
                    <a:pt x="147850" y="13703"/>
                  </a:moveTo>
                  <a:cubicBezTo>
                    <a:pt x="146887" y="13703"/>
                    <a:pt x="49123" y="-4597"/>
                    <a:pt x="963" y="8887"/>
                  </a:cubicBezTo>
                  <a:lnTo>
                    <a:pt x="0" y="5035"/>
                  </a:lnTo>
                  <a:cubicBezTo>
                    <a:pt x="49123" y="-8450"/>
                    <a:pt x="144479" y="9369"/>
                    <a:pt x="148814" y="9851"/>
                  </a:cubicBezTo>
                  <a:lnTo>
                    <a:pt x="147850" y="137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7696641" y="2702822"/>
              <a:ext cx="209089" cy="9921"/>
            </a:xfrm>
            <a:custGeom>
              <a:avLst/>
              <a:gdLst/>
              <a:ahLst/>
              <a:cxnLst/>
              <a:rect l="l" t="t" r="r" b="b"/>
              <a:pathLst>
                <a:path w="138699" h="6581" extrusionOk="0">
                  <a:moveTo>
                    <a:pt x="138700" y="6582"/>
                  </a:moveTo>
                  <a:cubicBezTo>
                    <a:pt x="137737" y="6582"/>
                    <a:pt x="51531" y="1766"/>
                    <a:pt x="482" y="5136"/>
                  </a:cubicBezTo>
                  <a:lnTo>
                    <a:pt x="0" y="1284"/>
                  </a:lnTo>
                  <a:cubicBezTo>
                    <a:pt x="51049" y="-2087"/>
                    <a:pt x="137737" y="2247"/>
                    <a:pt x="138700" y="2247"/>
                  </a:cubicBezTo>
                  <a:lnTo>
                    <a:pt x="138700" y="65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7973056" y="1944714"/>
              <a:ext cx="68867" cy="267896"/>
            </a:xfrm>
            <a:custGeom>
              <a:avLst/>
              <a:gdLst/>
              <a:ahLst/>
              <a:cxnLst/>
              <a:rect l="l" t="t" r="r" b="b"/>
              <a:pathLst>
                <a:path w="45683" h="177709" extrusionOk="0">
                  <a:moveTo>
                    <a:pt x="26901" y="177709"/>
                  </a:moveTo>
                  <a:cubicBezTo>
                    <a:pt x="8119" y="164224"/>
                    <a:pt x="-6329" y="110767"/>
                    <a:pt x="2821" y="55865"/>
                  </a:cubicBezTo>
                  <a:cubicBezTo>
                    <a:pt x="12453" y="0"/>
                    <a:pt x="44720" y="0"/>
                    <a:pt x="45684" y="0"/>
                  </a:cubicBezTo>
                  <a:lnTo>
                    <a:pt x="45684" y="3853"/>
                  </a:lnTo>
                  <a:cubicBezTo>
                    <a:pt x="45684" y="3853"/>
                    <a:pt x="45684" y="3853"/>
                    <a:pt x="45684" y="3853"/>
                  </a:cubicBezTo>
                  <a:cubicBezTo>
                    <a:pt x="44239" y="3853"/>
                    <a:pt x="15824" y="4816"/>
                    <a:pt x="6674" y="56347"/>
                  </a:cubicBezTo>
                  <a:cubicBezTo>
                    <a:pt x="-2957" y="112694"/>
                    <a:pt x="12935" y="162780"/>
                    <a:pt x="28828" y="173856"/>
                  </a:cubicBezTo>
                  <a:lnTo>
                    <a:pt x="26901" y="1777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50"/>
            <p:cNvSpPr/>
            <p:nvPr/>
          </p:nvSpPr>
          <p:spPr>
            <a:xfrm rot="-871249">
              <a:off x="8257081" y="2922229"/>
              <a:ext cx="5800" cy="454608"/>
            </a:xfrm>
            <a:custGeom>
              <a:avLst/>
              <a:gdLst/>
              <a:ahLst/>
              <a:cxnLst/>
              <a:rect l="l" t="t" r="r" b="b"/>
              <a:pathLst>
                <a:path w="3852" h="301946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301946"/>
                  </a:lnTo>
                  <a:lnTo>
                    <a:pt x="0" y="3019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7917835" y="2215951"/>
              <a:ext cx="55903" cy="95107"/>
            </a:xfrm>
            <a:custGeom>
              <a:avLst/>
              <a:gdLst/>
              <a:ahLst/>
              <a:cxnLst/>
              <a:rect l="l" t="t" r="r" b="b"/>
              <a:pathLst>
                <a:path w="37083" h="63089" extrusionOk="0">
                  <a:moveTo>
                    <a:pt x="2408" y="63089"/>
                  </a:moveTo>
                  <a:lnTo>
                    <a:pt x="0" y="59718"/>
                  </a:lnTo>
                  <a:cubicBezTo>
                    <a:pt x="0" y="59718"/>
                    <a:pt x="24080" y="43344"/>
                    <a:pt x="33230" y="0"/>
                  </a:cubicBezTo>
                  <a:lnTo>
                    <a:pt x="37083" y="963"/>
                  </a:lnTo>
                  <a:cubicBezTo>
                    <a:pt x="27451" y="46233"/>
                    <a:pt x="3371" y="62608"/>
                    <a:pt x="2408" y="63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8535005" y="2511120"/>
              <a:ext cx="157546" cy="1025121"/>
            </a:xfrm>
            <a:custGeom>
              <a:avLst/>
              <a:gdLst/>
              <a:ahLst/>
              <a:cxnLst/>
              <a:rect l="l" t="t" r="r" b="b"/>
              <a:pathLst>
                <a:path w="104508" h="680014" extrusionOk="0">
                  <a:moveTo>
                    <a:pt x="963" y="680015"/>
                  </a:moveTo>
                  <a:lnTo>
                    <a:pt x="0" y="676162"/>
                  </a:lnTo>
                  <a:cubicBezTo>
                    <a:pt x="31785" y="670383"/>
                    <a:pt x="100654" y="576472"/>
                    <a:pt x="100654" y="337118"/>
                  </a:cubicBezTo>
                  <a:cubicBezTo>
                    <a:pt x="100654" y="102580"/>
                    <a:pt x="20227" y="3371"/>
                    <a:pt x="19264" y="2408"/>
                  </a:cubicBezTo>
                  <a:lnTo>
                    <a:pt x="22153" y="0"/>
                  </a:lnTo>
                  <a:cubicBezTo>
                    <a:pt x="23116" y="963"/>
                    <a:pt x="104506" y="101135"/>
                    <a:pt x="104506" y="337118"/>
                  </a:cubicBezTo>
                  <a:cubicBezTo>
                    <a:pt x="104988" y="578880"/>
                    <a:pt x="33712" y="673754"/>
                    <a:pt x="963" y="680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 rot="-411926">
              <a:off x="7362485" y="3559189"/>
              <a:ext cx="5800" cy="125458"/>
            </a:xfrm>
            <a:custGeom>
              <a:avLst/>
              <a:gdLst/>
              <a:ahLst/>
              <a:cxnLst/>
              <a:rect l="l" t="t" r="r" b="b"/>
              <a:pathLst>
                <a:path w="3852" h="83317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83318"/>
                  </a:lnTo>
                  <a:lnTo>
                    <a:pt x="0" y="833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6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92;p50">
            <a:extLst>
              <a:ext uri="{FF2B5EF4-FFF2-40B4-BE49-F238E27FC236}">
                <a16:creationId xmlns:a16="http://schemas.microsoft.com/office/drawing/2014/main" id="{C2068184-60E9-3AB8-A14E-070234B93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5379" y="2037873"/>
            <a:ext cx="1853242" cy="1067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00142-25D0-DCAE-FDAD-9D23F5371D72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44</a:t>
            </a:r>
          </a:p>
        </p:txBody>
      </p:sp>
      <p:pic>
        <p:nvPicPr>
          <p:cNvPr id="4" name="Content Guard">
            <a:hlinkClick r:id="" action="ppaction://media"/>
            <a:extLst>
              <a:ext uri="{FF2B5EF4-FFF2-40B4-BE49-F238E27FC236}">
                <a16:creationId xmlns:a16="http://schemas.microsoft.com/office/drawing/2014/main" id="{48CE6E8B-BBF0-C72E-3FA7-386F6DA66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>
            <a:spLocks noGrp="1"/>
          </p:cNvSpPr>
          <p:nvPr>
            <p:ph type="title"/>
          </p:nvPr>
        </p:nvSpPr>
        <p:spPr>
          <a:xfrm>
            <a:off x="3780892" y="1858235"/>
            <a:ext cx="4745424" cy="13493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200" dirty="0"/>
              <a:t>Conclusion &amp; Future Work</a:t>
            </a:r>
            <a:endParaRPr sz="4200" dirty="0"/>
          </a:p>
        </p:txBody>
      </p:sp>
      <p:grpSp>
        <p:nvGrpSpPr>
          <p:cNvPr id="415" name="Google Shape;415;p42"/>
          <p:cNvGrpSpPr/>
          <p:nvPr/>
        </p:nvGrpSpPr>
        <p:grpSpPr>
          <a:xfrm>
            <a:off x="-1123350" y="1149988"/>
            <a:ext cx="5502576" cy="4379795"/>
            <a:chOff x="-1123350" y="1149988"/>
            <a:chExt cx="5502576" cy="4379795"/>
          </a:xfrm>
        </p:grpSpPr>
        <p:sp>
          <p:nvSpPr>
            <p:cNvPr id="416" name="Google Shape;416;p42"/>
            <p:cNvSpPr/>
            <p:nvPr/>
          </p:nvSpPr>
          <p:spPr>
            <a:xfrm>
              <a:off x="-1123350" y="1149988"/>
              <a:ext cx="5502576" cy="4379795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-124628" y="3128109"/>
              <a:ext cx="3696315" cy="2049575"/>
            </a:xfrm>
            <a:custGeom>
              <a:avLst/>
              <a:gdLst/>
              <a:ahLst/>
              <a:cxnLst/>
              <a:rect l="l" t="t" r="r" b="b"/>
              <a:pathLst>
                <a:path w="2262542" h="1254560" extrusionOk="0">
                  <a:moveTo>
                    <a:pt x="1302238" y="0"/>
                  </a:moveTo>
                  <a:lnTo>
                    <a:pt x="0" y="550947"/>
                  </a:lnTo>
                  <a:lnTo>
                    <a:pt x="0" y="1254560"/>
                  </a:lnTo>
                  <a:lnTo>
                    <a:pt x="855798" y="1254560"/>
                  </a:lnTo>
                  <a:lnTo>
                    <a:pt x="855798" y="929001"/>
                  </a:lnTo>
                  <a:lnTo>
                    <a:pt x="2262542" y="34819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1186942" y="4017962"/>
              <a:ext cx="1445323" cy="1159720"/>
            </a:xfrm>
            <a:custGeom>
              <a:avLst/>
              <a:gdLst/>
              <a:ahLst/>
              <a:cxnLst/>
              <a:rect l="l" t="t" r="r" b="b"/>
              <a:pathLst>
                <a:path w="884693" h="709873" extrusionOk="0">
                  <a:moveTo>
                    <a:pt x="3371" y="709874"/>
                  </a:moveTo>
                  <a:lnTo>
                    <a:pt x="0" y="709874"/>
                  </a:lnTo>
                  <a:lnTo>
                    <a:pt x="0" y="360234"/>
                  </a:lnTo>
                  <a:lnTo>
                    <a:pt x="883248" y="0"/>
                  </a:lnTo>
                  <a:lnTo>
                    <a:pt x="884693" y="3371"/>
                  </a:lnTo>
                  <a:lnTo>
                    <a:pt x="3371" y="3626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-131710" y="3124962"/>
              <a:ext cx="3712051" cy="1524000"/>
            </a:xfrm>
            <a:custGeom>
              <a:avLst/>
              <a:gdLst/>
              <a:ahLst/>
              <a:cxnLst/>
              <a:rect l="l" t="t" r="r" b="b"/>
              <a:pathLst>
                <a:path w="2272174" h="932852" extrusionOk="0">
                  <a:moveTo>
                    <a:pt x="860132" y="932853"/>
                  </a:moveTo>
                  <a:lnTo>
                    <a:pt x="859650" y="932371"/>
                  </a:lnTo>
                  <a:lnTo>
                    <a:pt x="0" y="552873"/>
                  </a:lnTo>
                  <a:lnTo>
                    <a:pt x="1306573" y="0"/>
                  </a:lnTo>
                  <a:lnTo>
                    <a:pt x="2272174" y="350121"/>
                  </a:lnTo>
                  <a:lnTo>
                    <a:pt x="2268321" y="351566"/>
                  </a:lnTo>
                  <a:lnTo>
                    <a:pt x="860132" y="932853"/>
                  </a:lnTo>
                  <a:close/>
                  <a:moveTo>
                    <a:pt x="8187" y="552873"/>
                  </a:moveTo>
                  <a:lnTo>
                    <a:pt x="860132" y="929000"/>
                  </a:lnTo>
                  <a:lnTo>
                    <a:pt x="2262542" y="350121"/>
                  </a:lnTo>
                  <a:lnTo>
                    <a:pt x="1306573" y="3371"/>
                  </a:lnTo>
                  <a:lnTo>
                    <a:pt x="8187" y="5528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1270341" y="4645816"/>
              <a:ext cx="5507" cy="531866"/>
            </a:xfrm>
            <a:custGeom>
              <a:avLst/>
              <a:gdLst/>
              <a:ahLst/>
              <a:cxnLst/>
              <a:rect l="l" t="t" r="r" b="b"/>
              <a:pathLst>
                <a:path w="3371" h="325559" extrusionOk="0">
                  <a:moveTo>
                    <a:pt x="0" y="0"/>
                  </a:moveTo>
                  <a:lnTo>
                    <a:pt x="3371" y="0"/>
                  </a:lnTo>
                  <a:lnTo>
                    <a:pt x="3371" y="325560"/>
                  </a:lnTo>
                  <a:lnTo>
                    <a:pt x="0" y="3255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1125572" y="4240623"/>
              <a:ext cx="453187" cy="226593"/>
            </a:xfrm>
            <a:custGeom>
              <a:avLst/>
              <a:gdLst/>
              <a:ahLst/>
              <a:cxnLst/>
              <a:rect l="l" t="t" r="r" b="b"/>
              <a:pathLst>
                <a:path w="277399" h="138699" extrusionOk="0">
                  <a:moveTo>
                    <a:pt x="0" y="138700"/>
                  </a:moveTo>
                  <a:lnTo>
                    <a:pt x="277400" y="21190"/>
                  </a:lnTo>
                  <a:lnTo>
                    <a:pt x="235019" y="0"/>
                  </a:lnTo>
                  <a:lnTo>
                    <a:pt x="963" y="1069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1114558" y="4187908"/>
              <a:ext cx="423290" cy="265932"/>
            </a:xfrm>
            <a:custGeom>
              <a:avLst/>
              <a:gdLst/>
              <a:ahLst/>
              <a:cxnLst/>
              <a:rect l="l" t="t" r="r" b="b"/>
              <a:pathLst>
                <a:path w="259099" h="162779" extrusionOk="0">
                  <a:moveTo>
                    <a:pt x="259099" y="6742"/>
                  </a:moveTo>
                  <a:lnTo>
                    <a:pt x="259099" y="54902"/>
                  </a:lnTo>
                  <a:lnTo>
                    <a:pt x="2408" y="162780"/>
                  </a:lnTo>
                  <a:lnTo>
                    <a:pt x="0" y="109804"/>
                  </a:lnTo>
                  <a:lnTo>
                    <a:pt x="240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81195" y="3907026"/>
              <a:ext cx="1073960" cy="465776"/>
            </a:xfrm>
            <a:custGeom>
              <a:avLst/>
              <a:gdLst/>
              <a:ahLst/>
              <a:cxnLst/>
              <a:rect l="l" t="t" r="r" b="b"/>
              <a:pathLst>
                <a:path w="657379" h="285105" extrusionOk="0">
                  <a:moveTo>
                    <a:pt x="0" y="117028"/>
                  </a:moveTo>
                  <a:lnTo>
                    <a:pt x="275474" y="0"/>
                  </a:lnTo>
                  <a:lnTo>
                    <a:pt x="657380" y="173857"/>
                  </a:lnTo>
                  <a:lnTo>
                    <a:pt x="396354" y="285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481195" y="4099000"/>
              <a:ext cx="647524" cy="368215"/>
            </a:xfrm>
            <a:custGeom>
              <a:avLst/>
              <a:gdLst/>
              <a:ahLst/>
              <a:cxnLst/>
              <a:rect l="l" t="t" r="r" b="b"/>
              <a:pathLst>
                <a:path w="396354" h="225387" extrusionOk="0">
                  <a:moveTo>
                    <a:pt x="0" y="50568"/>
                  </a:moveTo>
                  <a:lnTo>
                    <a:pt x="394428" y="225387"/>
                  </a:lnTo>
                  <a:lnTo>
                    <a:pt x="396354" y="167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 rot="-4013726">
              <a:off x="802411" y="3885774"/>
              <a:ext cx="5508" cy="703532"/>
            </a:xfrm>
            <a:custGeom>
              <a:avLst/>
              <a:gdLst/>
              <a:ahLst/>
              <a:cxnLst/>
              <a:rect l="l" t="t" r="r" b="b"/>
              <a:pathLst>
                <a:path w="3371" h="430539" extrusionOk="0">
                  <a:moveTo>
                    <a:pt x="0" y="0"/>
                  </a:moveTo>
                  <a:lnTo>
                    <a:pt x="3371" y="0"/>
                  </a:lnTo>
                  <a:lnTo>
                    <a:pt x="3371" y="430540"/>
                  </a:lnTo>
                  <a:lnTo>
                    <a:pt x="0" y="430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741622" y="3998293"/>
              <a:ext cx="512983" cy="223446"/>
            </a:xfrm>
            <a:custGeom>
              <a:avLst/>
              <a:gdLst/>
              <a:ahLst/>
              <a:cxnLst/>
              <a:rect l="l" t="t" r="r" b="b"/>
              <a:pathLst>
                <a:path w="314001" h="136773" extrusionOk="0">
                  <a:moveTo>
                    <a:pt x="314002" y="68387"/>
                  </a:moveTo>
                  <a:lnTo>
                    <a:pt x="168559" y="136773"/>
                  </a:lnTo>
                  <a:lnTo>
                    <a:pt x="0" y="68387"/>
                  </a:lnTo>
                  <a:lnTo>
                    <a:pt x="1618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192449" y="4099000"/>
              <a:ext cx="453187" cy="226593"/>
            </a:xfrm>
            <a:custGeom>
              <a:avLst/>
              <a:gdLst/>
              <a:ahLst/>
              <a:cxnLst/>
              <a:rect l="l" t="t" r="r" b="b"/>
              <a:pathLst>
                <a:path w="277399" h="138699" extrusionOk="0">
                  <a:moveTo>
                    <a:pt x="0" y="138700"/>
                  </a:moveTo>
                  <a:lnTo>
                    <a:pt x="277400" y="21672"/>
                  </a:lnTo>
                  <a:lnTo>
                    <a:pt x="235019" y="0"/>
                  </a:lnTo>
                  <a:lnTo>
                    <a:pt x="963" y="1069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181433" y="4047073"/>
              <a:ext cx="423290" cy="265146"/>
            </a:xfrm>
            <a:custGeom>
              <a:avLst/>
              <a:gdLst/>
              <a:ahLst/>
              <a:cxnLst/>
              <a:rect l="l" t="t" r="r" b="b"/>
              <a:pathLst>
                <a:path w="259099" h="162298" extrusionOk="0">
                  <a:moveTo>
                    <a:pt x="259099" y="6742"/>
                  </a:moveTo>
                  <a:lnTo>
                    <a:pt x="259099" y="54421"/>
                  </a:lnTo>
                  <a:lnTo>
                    <a:pt x="2408" y="162298"/>
                  </a:lnTo>
                  <a:lnTo>
                    <a:pt x="0" y="109323"/>
                  </a:lnTo>
                  <a:lnTo>
                    <a:pt x="240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48072" y="3765404"/>
              <a:ext cx="1073960" cy="466562"/>
            </a:xfrm>
            <a:custGeom>
              <a:avLst/>
              <a:gdLst/>
              <a:ahLst/>
              <a:cxnLst/>
              <a:rect l="l" t="t" r="r" b="b"/>
              <a:pathLst>
                <a:path w="657379" h="285586" extrusionOk="0">
                  <a:moveTo>
                    <a:pt x="0" y="117028"/>
                  </a:moveTo>
                  <a:lnTo>
                    <a:pt x="275474" y="0"/>
                  </a:lnTo>
                  <a:lnTo>
                    <a:pt x="657380" y="173857"/>
                  </a:lnTo>
                  <a:lnTo>
                    <a:pt x="396354" y="2855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48072" y="3957380"/>
              <a:ext cx="647524" cy="368215"/>
            </a:xfrm>
            <a:custGeom>
              <a:avLst/>
              <a:gdLst/>
              <a:ahLst/>
              <a:cxnLst/>
              <a:rect l="l" t="t" r="r" b="b"/>
              <a:pathLst>
                <a:path w="396354" h="225387" extrusionOk="0">
                  <a:moveTo>
                    <a:pt x="0" y="51049"/>
                  </a:moveTo>
                  <a:lnTo>
                    <a:pt x="394428" y="225387"/>
                  </a:lnTo>
                  <a:lnTo>
                    <a:pt x="396354" y="168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rot="-4013726">
              <a:off x="869076" y="3744335"/>
              <a:ext cx="5508" cy="703532"/>
            </a:xfrm>
            <a:custGeom>
              <a:avLst/>
              <a:gdLst/>
              <a:ahLst/>
              <a:cxnLst/>
              <a:rect l="l" t="t" r="r" b="b"/>
              <a:pathLst>
                <a:path w="3371" h="430539" extrusionOk="0">
                  <a:moveTo>
                    <a:pt x="0" y="0"/>
                  </a:moveTo>
                  <a:lnTo>
                    <a:pt x="3371" y="0"/>
                  </a:lnTo>
                  <a:lnTo>
                    <a:pt x="3371" y="430540"/>
                  </a:lnTo>
                  <a:lnTo>
                    <a:pt x="0" y="430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808497" y="3857458"/>
              <a:ext cx="512983" cy="222659"/>
            </a:xfrm>
            <a:custGeom>
              <a:avLst/>
              <a:gdLst/>
              <a:ahLst/>
              <a:cxnLst/>
              <a:rect l="l" t="t" r="r" b="b"/>
              <a:pathLst>
                <a:path w="314001" h="136291" extrusionOk="0">
                  <a:moveTo>
                    <a:pt x="314002" y="67905"/>
                  </a:moveTo>
                  <a:lnTo>
                    <a:pt x="168559" y="136292"/>
                  </a:lnTo>
                  <a:lnTo>
                    <a:pt x="0" y="67905"/>
                  </a:lnTo>
                  <a:lnTo>
                    <a:pt x="161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1228641" y="3165088"/>
              <a:ext cx="223446" cy="446892"/>
            </a:xfrm>
            <a:custGeom>
              <a:avLst/>
              <a:gdLst/>
              <a:ahLst/>
              <a:cxnLst/>
              <a:rect l="l" t="t" r="r" b="b"/>
              <a:pathLst>
                <a:path w="136773" h="273546" extrusionOk="0">
                  <a:moveTo>
                    <a:pt x="136774" y="0"/>
                  </a:moveTo>
                  <a:lnTo>
                    <a:pt x="136774" y="214311"/>
                  </a:lnTo>
                  <a:lnTo>
                    <a:pt x="18301" y="273547"/>
                  </a:lnTo>
                  <a:lnTo>
                    <a:pt x="0" y="266323"/>
                  </a:lnTo>
                  <a:lnTo>
                    <a:pt x="4816" y="250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939105" y="3384600"/>
              <a:ext cx="877264" cy="376083"/>
            </a:xfrm>
            <a:custGeom>
              <a:avLst/>
              <a:gdLst/>
              <a:ahLst/>
              <a:cxnLst/>
              <a:rect l="l" t="t" r="r" b="b"/>
              <a:pathLst>
                <a:path w="536980" h="230203" extrusionOk="0">
                  <a:moveTo>
                    <a:pt x="348194" y="0"/>
                  </a:moveTo>
                  <a:lnTo>
                    <a:pt x="963" y="145924"/>
                  </a:lnTo>
                  <a:lnTo>
                    <a:pt x="0" y="170967"/>
                  </a:lnTo>
                  <a:lnTo>
                    <a:pt x="200344" y="230203"/>
                  </a:lnTo>
                  <a:lnTo>
                    <a:pt x="536980" y="91022"/>
                  </a:lnTo>
                  <a:lnTo>
                    <a:pt x="536980" y="602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455233" y="1736286"/>
              <a:ext cx="1651460" cy="1968535"/>
            </a:xfrm>
            <a:custGeom>
              <a:avLst/>
              <a:gdLst/>
              <a:ahLst/>
              <a:cxnLst/>
              <a:rect l="l" t="t" r="r" b="b"/>
              <a:pathLst>
                <a:path w="1010871" h="1204955" extrusionOk="0">
                  <a:moveTo>
                    <a:pt x="0" y="432474"/>
                  </a:moveTo>
                  <a:lnTo>
                    <a:pt x="1010871" y="0"/>
                  </a:lnTo>
                  <a:lnTo>
                    <a:pt x="1010871" y="772481"/>
                  </a:lnTo>
                  <a:lnTo>
                    <a:pt x="0" y="12049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492211" y="1796869"/>
              <a:ext cx="1577502" cy="1848157"/>
            </a:xfrm>
            <a:custGeom>
              <a:avLst/>
              <a:gdLst/>
              <a:ahLst/>
              <a:cxnLst/>
              <a:rect l="l" t="t" r="r" b="b"/>
              <a:pathLst>
                <a:path w="965601" h="1131271" extrusionOk="0">
                  <a:moveTo>
                    <a:pt x="965602" y="0"/>
                  </a:moveTo>
                  <a:lnTo>
                    <a:pt x="965602" y="721432"/>
                  </a:lnTo>
                  <a:lnTo>
                    <a:pt x="619333" y="868319"/>
                  </a:lnTo>
                  <a:lnTo>
                    <a:pt x="261507" y="1020504"/>
                  </a:lnTo>
                  <a:lnTo>
                    <a:pt x="0" y="1131271"/>
                  </a:lnTo>
                  <a:lnTo>
                    <a:pt x="0" y="4098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237610" y="2207570"/>
              <a:ext cx="337215" cy="599529"/>
            </a:xfrm>
            <a:custGeom>
              <a:avLst/>
              <a:gdLst/>
              <a:ahLst/>
              <a:cxnLst/>
              <a:rect l="l" t="t" r="r" b="b"/>
              <a:pathLst>
                <a:path w="206412" h="366976" extrusionOk="0">
                  <a:moveTo>
                    <a:pt x="2215" y="11077"/>
                  </a:moveTo>
                  <a:lnTo>
                    <a:pt x="22924" y="9632"/>
                  </a:lnTo>
                  <a:lnTo>
                    <a:pt x="112982" y="3371"/>
                  </a:lnTo>
                  <a:lnTo>
                    <a:pt x="144768" y="0"/>
                  </a:lnTo>
                  <a:lnTo>
                    <a:pt x="204968" y="308222"/>
                  </a:lnTo>
                  <a:lnTo>
                    <a:pt x="206412" y="328931"/>
                  </a:lnTo>
                  <a:lnTo>
                    <a:pt x="15219" y="366977"/>
                  </a:lnTo>
                  <a:cubicBezTo>
                    <a:pt x="15219" y="366977"/>
                    <a:pt x="-6935" y="11077"/>
                    <a:pt x="2215" y="110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998114" y="2770909"/>
              <a:ext cx="589300" cy="661684"/>
            </a:xfrm>
            <a:custGeom>
              <a:avLst/>
              <a:gdLst/>
              <a:ahLst/>
              <a:cxnLst/>
              <a:rect l="l" t="t" r="r" b="b"/>
              <a:pathLst>
                <a:path w="360715" h="405022" extrusionOk="0">
                  <a:moveTo>
                    <a:pt x="360716" y="0"/>
                  </a:moveTo>
                  <a:cubicBezTo>
                    <a:pt x="360716" y="0"/>
                    <a:pt x="360716" y="71276"/>
                    <a:pt x="359271" y="137255"/>
                  </a:cubicBezTo>
                  <a:cubicBezTo>
                    <a:pt x="357826" y="191194"/>
                    <a:pt x="357826" y="237909"/>
                    <a:pt x="357826" y="253320"/>
                  </a:cubicBezTo>
                  <a:lnTo>
                    <a:pt x="0" y="405023"/>
                  </a:lnTo>
                  <a:cubicBezTo>
                    <a:pt x="2408" y="350121"/>
                    <a:pt x="13966" y="140145"/>
                    <a:pt x="43344" y="29859"/>
                  </a:cubicBezTo>
                  <a:lnTo>
                    <a:pt x="360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052401" y="2225666"/>
              <a:ext cx="250394" cy="640441"/>
            </a:xfrm>
            <a:custGeom>
              <a:avLst/>
              <a:gdLst/>
              <a:ahLst/>
              <a:cxnLst/>
              <a:rect l="l" t="t" r="r" b="b"/>
              <a:pathLst>
                <a:path w="153268" h="392019" extrusionOk="0">
                  <a:moveTo>
                    <a:pt x="115583" y="0"/>
                  </a:moveTo>
                  <a:cubicBezTo>
                    <a:pt x="115583" y="0"/>
                    <a:pt x="132921" y="85243"/>
                    <a:pt x="145443" y="196010"/>
                  </a:cubicBezTo>
                  <a:cubicBezTo>
                    <a:pt x="157964" y="306777"/>
                    <a:pt x="151703" y="357345"/>
                    <a:pt x="151703" y="357345"/>
                  </a:cubicBezTo>
                  <a:lnTo>
                    <a:pt x="0" y="392020"/>
                  </a:lnTo>
                  <a:cubicBezTo>
                    <a:pt x="0" y="392020"/>
                    <a:pt x="12522" y="118473"/>
                    <a:pt x="15893" y="105951"/>
                  </a:cubicBezTo>
                  <a:cubicBezTo>
                    <a:pt x="19264" y="93430"/>
                    <a:pt x="115583" y="0"/>
                    <a:pt x="115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474119" y="2208176"/>
              <a:ext cx="307632" cy="687830"/>
            </a:xfrm>
            <a:custGeom>
              <a:avLst/>
              <a:gdLst/>
              <a:ahLst/>
              <a:cxnLst/>
              <a:rect l="l" t="t" r="r" b="b"/>
              <a:pathLst>
                <a:path w="188304" h="421026" extrusionOk="0">
                  <a:moveTo>
                    <a:pt x="0" y="111"/>
                  </a:moveTo>
                  <a:cubicBezTo>
                    <a:pt x="0" y="111"/>
                    <a:pt x="49123" y="-3260"/>
                    <a:pt x="90058" y="27081"/>
                  </a:cubicBezTo>
                  <a:cubicBezTo>
                    <a:pt x="130994" y="56940"/>
                    <a:pt x="148331" y="129661"/>
                    <a:pt x="162779" y="191305"/>
                  </a:cubicBezTo>
                  <a:cubicBezTo>
                    <a:pt x="177227" y="252950"/>
                    <a:pt x="188304" y="331932"/>
                    <a:pt x="188304" y="331932"/>
                  </a:cubicBezTo>
                  <a:lnTo>
                    <a:pt x="101135" y="421027"/>
                  </a:lnTo>
                  <a:cubicBezTo>
                    <a:pt x="101135" y="421027"/>
                    <a:pt x="86687" y="403690"/>
                    <a:pt x="72721" y="367088"/>
                  </a:cubicBezTo>
                  <a:cubicBezTo>
                    <a:pt x="58755" y="330487"/>
                    <a:pt x="22635" y="128216"/>
                    <a:pt x="15892" y="94986"/>
                  </a:cubicBezTo>
                  <a:cubicBezTo>
                    <a:pt x="9150" y="61274"/>
                    <a:pt x="0" y="111"/>
                    <a:pt x="0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270341" y="2574665"/>
              <a:ext cx="126671" cy="123857"/>
            </a:xfrm>
            <a:custGeom>
              <a:avLst/>
              <a:gdLst/>
              <a:ahLst/>
              <a:cxnLst/>
              <a:rect l="l" t="t" r="r" b="b"/>
              <a:pathLst>
                <a:path w="77536" h="75814" extrusionOk="0">
                  <a:moveTo>
                    <a:pt x="0" y="75815"/>
                  </a:moveTo>
                  <a:cubicBezTo>
                    <a:pt x="0" y="75815"/>
                    <a:pt x="3371" y="58477"/>
                    <a:pt x="14448" y="48845"/>
                  </a:cubicBezTo>
                  <a:cubicBezTo>
                    <a:pt x="25524" y="39213"/>
                    <a:pt x="33230" y="36324"/>
                    <a:pt x="33230" y="36324"/>
                  </a:cubicBezTo>
                  <a:cubicBezTo>
                    <a:pt x="33230" y="36324"/>
                    <a:pt x="77537" y="-3167"/>
                    <a:pt x="77537" y="204"/>
                  </a:cubicBezTo>
                  <a:cubicBezTo>
                    <a:pt x="77537" y="3575"/>
                    <a:pt x="66460" y="44511"/>
                    <a:pt x="66460" y="44511"/>
                  </a:cubicBezTo>
                  <a:lnTo>
                    <a:pt x="0" y="75815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1323056" y="2312213"/>
              <a:ext cx="426437" cy="531078"/>
            </a:xfrm>
            <a:custGeom>
              <a:avLst/>
              <a:gdLst/>
              <a:ahLst/>
              <a:cxnLst/>
              <a:rect l="l" t="t" r="r" b="b"/>
              <a:pathLst>
                <a:path w="261025" h="325077" extrusionOk="0">
                  <a:moveTo>
                    <a:pt x="261026" y="4816"/>
                  </a:moveTo>
                  <a:lnTo>
                    <a:pt x="251875" y="0"/>
                  </a:lnTo>
                  <a:lnTo>
                    <a:pt x="66942" y="50086"/>
                  </a:lnTo>
                  <a:lnTo>
                    <a:pt x="0" y="320262"/>
                  </a:lnTo>
                  <a:lnTo>
                    <a:pt x="3853" y="3250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714785" y="2225666"/>
              <a:ext cx="526443" cy="811689"/>
            </a:xfrm>
            <a:custGeom>
              <a:avLst/>
              <a:gdLst/>
              <a:ahLst/>
              <a:cxnLst/>
              <a:rect l="l" t="t" r="r" b="b"/>
              <a:pathLst>
                <a:path w="322240" h="496841" extrusionOk="0">
                  <a:moveTo>
                    <a:pt x="322240" y="0"/>
                  </a:moveTo>
                  <a:cubicBezTo>
                    <a:pt x="322240" y="0"/>
                    <a:pt x="254335" y="4816"/>
                    <a:pt x="187875" y="45752"/>
                  </a:cubicBezTo>
                  <a:cubicBezTo>
                    <a:pt x="121415" y="86687"/>
                    <a:pt x="72292" y="180117"/>
                    <a:pt x="42433" y="252838"/>
                  </a:cubicBezTo>
                  <a:cubicBezTo>
                    <a:pt x="12574" y="325560"/>
                    <a:pt x="-14878" y="468112"/>
                    <a:pt x="9202" y="493155"/>
                  </a:cubicBezTo>
                  <a:cubicBezTo>
                    <a:pt x="33282" y="518198"/>
                    <a:pt x="140678" y="407431"/>
                    <a:pt x="140678" y="407431"/>
                  </a:cubicBezTo>
                  <a:lnTo>
                    <a:pt x="249519" y="115102"/>
                  </a:lnTo>
                  <a:lnTo>
                    <a:pt x="322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1326990" y="2316933"/>
              <a:ext cx="425649" cy="536587"/>
            </a:xfrm>
            <a:custGeom>
              <a:avLst/>
              <a:gdLst/>
              <a:ahLst/>
              <a:cxnLst/>
              <a:rect l="l" t="t" r="r" b="b"/>
              <a:pathLst>
                <a:path w="260543" h="328449" extrusionOk="0">
                  <a:moveTo>
                    <a:pt x="70795" y="52012"/>
                  </a:moveTo>
                  <a:lnTo>
                    <a:pt x="0" y="328449"/>
                  </a:lnTo>
                  <a:lnTo>
                    <a:pt x="191194" y="267768"/>
                  </a:lnTo>
                  <a:lnTo>
                    <a:pt x="260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1202678" y="2555665"/>
              <a:ext cx="344611" cy="295495"/>
            </a:xfrm>
            <a:custGeom>
              <a:avLst/>
              <a:gdLst/>
              <a:ahLst/>
              <a:cxnLst/>
              <a:rect l="l" t="t" r="r" b="b"/>
              <a:pathLst>
                <a:path w="210939" h="180875" extrusionOk="0">
                  <a:moveTo>
                    <a:pt x="0" y="104783"/>
                  </a:moveTo>
                  <a:lnTo>
                    <a:pt x="91503" y="55660"/>
                  </a:lnTo>
                  <a:cubicBezTo>
                    <a:pt x="91503" y="55660"/>
                    <a:pt x="121362" y="44583"/>
                    <a:pt x="138700" y="34951"/>
                  </a:cubicBezTo>
                  <a:cubicBezTo>
                    <a:pt x="156037" y="25319"/>
                    <a:pt x="184451" y="-3095"/>
                    <a:pt x="195528" y="276"/>
                  </a:cubicBezTo>
                  <a:cubicBezTo>
                    <a:pt x="206605" y="3647"/>
                    <a:pt x="196973" y="16169"/>
                    <a:pt x="196973" y="16169"/>
                  </a:cubicBezTo>
                  <a:cubicBezTo>
                    <a:pt x="196973" y="16169"/>
                    <a:pt x="204679" y="12798"/>
                    <a:pt x="209495" y="17614"/>
                  </a:cubicBezTo>
                  <a:cubicBezTo>
                    <a:pt x="214311" y="22430"/>
                    <a:pt x="204679" y="33506"/>
                    <a:pt x="204679" y="33506"/>
                  </a:cubicBezTo>
                  <a:cubicBezTo>
                    <a:pt x="204679" y="33506"/>
                    <a:pt x="210939" y="32062"/>
                    <a:pt x="210939" y="38322"/>
                  </a:cubicBezTo>
                  <a:cubicBezTo>
                    <a:pt x="210939" y="44583"/>
                    <a:pt x="206123" y="52770"/>
                    <a:pt x="206123" y="52770"/>
                  </a:cubicBezTo>
                  <a:cubicBezTo>
                    <a:pt x="206123" y="52770"/>
                    <a:pt x="210939" y="52770"/>
                    <a:pt x="209495" y="62402"/>
                  </a:cubicBezTo>
                  <a:cubicBezTo>
                    <a:pt x="208050" y="72034"/>
                    <a:pt x="160371" y="109599"/>
                    <a:pt x="131957" y="128863"/>
                  </a:cubicBezTo>
                  <a:cubicBezTo>
                    <a:pt x="103543" y="147645"/>
                    <a:pt x="51531" y="180875"/>
                    <a:pt x="51531" y="180875"/>
                  </a:cubicBezTo>
                  <a:lnTo>
                    <a:pt x="0" y="104783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1845480" y="2213358"/>
              <a:ext cx="369829" cy="243624"/>
            </a:xfrm>
            <a:custGeom>
              <a:avLst/>
              <a:gdLst/>
              <a:ahLst/>
              <a:cxnLst/>
              <a:rect l="l" t="t" r="r" b="b"/>
              <a:pathLst>
                <a:path w="226375" h="149124" extrusionOk="0">
                  <a:moveTo>
                    <a:pt x="74648" y="31614"/>
                  </a:moveTo>
                  <a:cubicBezTo>
                    <a:pt x="74648" y="31614"/>
                    <a:pt x="143998" y="6090"/>
                    <a:pt x="170967" y="1756"/>
                  </a:cubicBezTo>
                  <a:cubicBezTo>
                    <a:pt x="197936" y="-3060"/>
                    <a:pt x="202752" y="3200"/>
                    <a:pt x="202752" y="6572"/>
                  </a:cubicBezTo>
                  <a:cubicBezTo>
                    <a:pt x="202752" y="9942"/>
                    <a:pt x="195047" y="12832"/>
                    <a:pt x="195047" y="12832"/>
                  </a:cubicBezTo>
                  <a:cubicBezTo>
                    <a:pt x="195047" y="12832"/>
                    <a:pt x="209495" y="8016"/>
                    <a:pt x="213829" y="12832"/>
                  </a:cubicBezTo>
                  <a:cubicBezTo>
                    <a:pt x="218645" y="17648"/>
                    <a:pt x="210458" y="27280"/>
                    <a:pt x="201308" y="30170"/>
                  </a:cubicBezTo>
                  <a:cubicBezTo>
                    <a:pt x="201308" y="30170"/>
                    <a:pt x="222016" y="22464"/>
                    <a:pt x="224905" y="30170"/>
                  </a:cubicBezTo>
                  <a:cubicBezTo>
                    <a:pt x="227796" y="37875"/>
                    <a:pt x="210458" y="46062"/>
                    <a:pt x="210458" y="46062"/>
                  </a:cubicBezTo>
                  <a:cubicBezTo>
                    <a:pt x="210458" y="46062"/>
                    <a:pt x="224905" y="44618"/>
                    <a:pt x="226351" y="50878"/>
                  </a:cubicBezTo>
                  <a:cubicBezTo>
                    <a:pt x="227796" y="57139"/>
                    <a:pt x="166151" y="79293"/>
                    <a:pt x="155074" y="84109"/>
                  </a:cubicBezTo>
                  <a:cubicBezTo>
                    <a:pt x="143998" y="88924"/>
                    <a:pt x="98246" y="106262"/>
                    <a:pt x="98246" y="106262"/>
                  </a:cubicBezTo>
                  <a:lnTo>
                    <a:pt x="82353" y="149124"/>
                  </a:lnTo>
                  <a:lnTo>
                    <a:pt x="0" y="126971"/>
                  </a:lnTo>
                  <a:lnTo>
                    <a:pt x="23598" y="66771"/>
                  </a:lnTo>
                  <a:cubicBezTo>
                    <a:pt x="23598" y="66771"/>
                    <a:pt x="22153" y="50878"/>
                    <a:pt x="31304" y="39802"/>
                  </a:cubicBezTo>
                  <a:cubicBezTo>
                    <a:pt x="40936" y="28725"/>
                    <a:pt x="59718" y="28725"/>
                    <a:pt x="59718" y="28725"/>
                  </a:cubicBezTo>
                  <a:lnTo>
                    <a:pt x="74648" y="31614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1275061" y="2100567"/>
              <a:ext cx="147128" cy="182631"/>
            </a:xfrm>
            <a:custGeom>
              <a:avLst/>
              <a:gdLst/>
              <a:ahLst/>
              <a:cxnLst/>
              <a:rect l="l" t="t" r="r" b="b"/>
              <a:pathLst>
                <a:path w="90058" h="111790" extrusionOk="0">
                  <a:moveTo>
                    <a:pt x="31785" y="0"/>
                  </a:moveTo>
                  <a:lnTo>
                    <a:pt x="11077" y="72240"/>
                  </a:lnTo>
                  <a:lnTo>
                    <a:pt x="0" y="75611"/>
                  </a:lnTo>
                  <a:cubicBezTo>
                    <a:pt x="0" y="75611"/>
                    <a:pt x="14448" y="110286"/>
                    <a:pt x="49123" y="111731"/>
                  </a:cubicBezTo>
                  <a:cubicBezTo>
                    <a:pt x="83798" y="113175"/>
                    <a:pt x="90058" y="88132"/>
                    <a:pt x="90058" y="81871"/>
                  </a:cubicBezTo>
                  <a:cubicBezTo>
                    <a:pt x="90058" y="75611"/>
                    <a:pt x="90058" y="69350"/>
                    <a:pt x="90058" y="69350"/>
                  </a:cubicBezTo>
                  <a:lnTo>
                    <a:pt x="74166" y="69350"/>
                  </a:lnTo>
                  <a:lnTo>
                    <a:pt x="80426" y="34675"/>
                  </a:lnTo>
                  <a:lnTo>
                    <a:pt x="31785" y="0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1286077" y="1952466"/>
              <a:ext cx="166469" cy="137455"/>
            </a:xfrm>
            <a:custGeom>
              <a:avLst/>
              <a:gdLst/>
              <a:ahLst/>
              <a:cxnLst/>
              <a:rect l="l" t="t" r="r" b="b"/>
              <a:pathLst>
                <a:path w="101897" h="84137" extrusionOk="0">
                  <a:moveTo>
                    <a:pt x="97764" y="28529"/>
                  </a:moveTo>
                  <a:cubicBezTo>
                    <a:pt x="97764" y="28529"/>
                    <a:pt x="104025" y="27084"/>
                    <a:pt x="101135" y="18897"/>
                  </a:cubicBezTo>
                  <a:cubicBezTo>
                    <a:pt x="97764" y="11191"/>
                    <a:pt x="85242" y="1559"/>
                    <a:pt x="67905" y="115"/>
                  </a:cubicBezTo>
                  <a:cubicBezTo>
                    <a:pt x="50568" y="-1330"/>
                    <a:pt x="25043" y="11191"/>
                    <a:pt x="15892" y="20823"/>
                  </a:cubicBezTo>
                  <a:cubicBezTo>
                    <a:pt x="6742" y="30455"/>
                    <a:pt x="0" y="44421"/>
                    <a:pt x="0" y="56943"/>
                  </a:cubicBezTo>
                  <a:cubicBezTo>
                    <a:pt x="0" y="69464"/>
                    <a:pt x="12521" y="79096"/>
                    <a:pt x="17337" y="83912"/>
                  </a:cubicBezTo>
                  <a:cubicBezTo>
                    <a:pt x="21672" y="88247"/>
                    <a:pt x="97764" y="28529"/>
                    <a:pt x="97764" y="28529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1311254" y="1999072"/>
              <a:ext cx="172352" cy="196289"/>
            </a:xfrm>
            <a:custGeom>
              <a:avLst/>
              <a:gdLst/>
              <a:ahLst/>
              <a:cxnLst/>
              <a:rect l="l" t="t" r="r" b="b"/>
              <a:pathLst>
                <a:path w="105498" h="120150" extrusionOk="0">
                  <a:moveTo>
                    <a:pt x="82353" y="0"/>
                  </a:moveTo>
                  <a:cubicBezTo>
                    <a:pt x="82353" y="0"/>
                    <a:pt x="101135" y="42862"/>
                    <a:pt x="104507" y="61644"/>
                  </a:cubicBezTo>
                  <a:cubicBezTo>
                    <a:pt x="107878" y="80427"/>
                    <a:pt x="103062" y="110767"/>
                    <a:pt x="83798" y="117028"/>
                  </a:cubicBezTo>
                  <a:cubicBezTo>
                    <a:pt x="65016" y="123289"/>
                    <a:pt x="45752" y="120399"/>
                    <a:pt x="29859" y="105951"/>
                  </a:cubicBezTo>
                  <a:cubicBezTo>
                    <a:pt x="13966" y="91503"/>
                    <a:pt x="0" y="47678"/>
                    <a:pt x="0" y="47678"/>
                  </a:cubicBezTo>
                  <a:cubicBezTo>
                    <a:pt x="0" y="47678"/>
                    <a:pt x="6261" y="42862"/>
                    <a:pt x="7705" y="35157"/>
                  </a:cubicBezTo>
                  <a:cubicBezTo>
                    <a:pt x="9150" y="27451"/>
                    <a:pt x="7705" y="20709"/>
                    <a:pt x="7705" y="20709"/>
                  </a:cubicBezTo>
                  <a:cubicBezTo>
                    <a:pt x="7705" y="20709"/>
                    <a:pt x="15411" y="24080"/>
                    <a:pt x="29859" y="20709"/>
                  </a:cubicBezTo>
                  <a:cubicBezTo>
                    <a:pt x="44307" y="17338"/>
                    <a:pt x="77537" y="4816"/>
                    <a:pt x="82353" y="0"/>
                  </a:cubicBez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1262012" y="2069426"/>
              <a:ext cx="67336" cy="48460"/>
            </a:xfrm>
            <a:custGeom>
              <a:avLst/>
              <a:gdLst/>
              <a:ahLst/>
              <a:cxnLst/>
              <a:rect l="l" t="t" r="r" b="b"/>
              <a:pathLst>
                <a:path w="41217" h="29663" extrusionOk="0">
                  <a:moveTo>
                    <a:pt x="30140" y="4133"/>
                  </a:moveTo>
                  <a:cubicBezTo>
                    <a:pt x="30140" y="4133"/>
                    <a:pt x="17619" y="-2128"/>
                    <a:pt x="7987" y="762"/>
                  </a:cubicBezTo>
                  <a:cubicBezTo>
                    <a:pt x="-1645" y="4133"/>
                    <a:pt x="-3090" y="15210"/>
                    <a:pt x="6542" y="22915"/>
                  </a:cubicBezTo>
                  <a:cubicBezTo>
                    <a:pt x="16174" y="30621"/>
                    <a:pt x="41217" y="32547"/>
                    <a:pt x="41217" y="24360"/>
                  </a:cubicBezTo>
                  <a:cubicBezTo>
                    <a:pt x="41217" y="16173"/>
                    <a:pt x="30140" y="4133"/>
                    <a:pt x="30140" y="4133"/>
                  </a:cubicBez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1454449" y="1992179"/>
              <a:ext cx="39233" cy="71030"/>
            </a:xfrm>
            <a:custGeom>
              <a:avLst/>
              <a:gdLst/>
              <a:ahLst/>
              <a:cxnLst/>
              <a:rect l="l" t="t" r="r" b="b"/>
              <a:pathLst>
                <a:path w="24015" h="43478" extrusionOk="0">
                  <a:moveTo>
                    <a:pt x="0" y="17704"/>
                  </a:moveTo>
                  <a:cubicBezTo>
                    <a:pt x="0" y="17704"/>
                    <a:pt x="0" y="3256"/>
                    <a:pt x="11076" y="366"/>
                  </a:cubicBezTo>
                  <a:cubicBezTo>
                    <a:pt x="22153" y="-3005"/>
                    <a:pt x="26969" y="17704"/>
                    <a:pt x="22153" y="28781"/>
                  </a:cubicBezTo>
                  <a:cubicBezTo>
                    <a:pt x="17337" y="39857"/>
                    <a:pt x="7705" y="44673"/>
                    <a:pt x="6260" y="43229"/>
                  </a:cubicBezTo>
                  <a:cubicBezTo>
                    <a:pt x="4816" y="41302"/>
                    <a:pt x="0" y="17704"/>
                    <a:pt x="0" y="17704"/>
                  </a:cubicBez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1389145" y="2030543"/>
              <a:ext cx="36191" cy="40125"/>
            </a:xfrm>
            <a:custGeom>
              <a:avLst/>
              <a:gdLst/>
              <a:ahLst/>
              <a:cxnLst/>
              <a:rect l="l" t="t" r="r" b="b"/>
              <a:pathLst>
                <a:path w="22153" h="24561" extrusionOk="0">
                  <a:moveTo>
                    <a:pt x="8187" y="24562"/>
                  </a:moveTo>
                  <a:lnTo>
                    <a:pt x="8187" y="21190"/>
                  </a:lnTo>
                  <a:cubicBezTo>
                    <a:pt x="12521" y="21190"/>
                    <a:pt x="16856" y="20709"/>
                    <a:pt x="18301" y="19746"/>
                  </a:cubicBezTo>
                  <a:cubicBezTo>
                    <a:pt x="16856" y="17338"/>
                    <a:pt x="7705" y="9150"/>
                    <a:pt x="0" y="2408"/>
                  </a:cubicBezTo>
                  <a:lnTo>
                    <a:pt x="2408" y="0"/>
                  </a:lnTo>
                  <a:cubicBezTo>
                    <a:pt x="15411" y="11077"/>
                    <a:pt x="22153" y="17819"/>
                    <a:pt x="22153" y="20227"/>
                  </a:cubicBezTo>
                  <a:cubicBezTo>
                    <a:pt x="22153" y="23117"/>
                    <a:pt x="17337" y="24562"/>
                    <a:pt x="8187" y="24562"/>
                  </a:cubicBezTo>
                  <a:close/>
                  <a:moveTo>
                    <a:pt x="18782" y="20227"/>
                  </a:moveTo>
                  <a:lnTo>
                    <a:pt x="18782" y="20227"/>
                  </a:lnTo>
                  <a:lnTo>
                    <a:pt x="18782" y="20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1355313" y="2043709"/>
              <a:ext cx="13684" cy="16731"/>
            </a:xfrm>
            <a:custGeom>
              <a:avLst/>
              <a:gdLst/>
              <a:ahLst/>
              <a:cxnLst/>
              <a:rect l="l" t="t" r="r" b="b"/>
              <a:pathLst>
                <a:path w="8376" h="10241" extrusionOk="0">
                  <a:moveTo>
                    <a:pt x="7224" y="3499"/>
                  </a:moveTo>
                  <a:cubicBezTo>
                    <a:pt x="6261" y="2055"/>
                    <a:pt x="4816" y="610"/>
                    <a:pt x="3372" y="128"/>
                  </a:cubicBezTo>
                  <a:cubicBezTo>
                    <a:pt x="2408" y="-353"/>
                    <a:pt x="964" y="610"/>
                    <a:pt x="482" y="1573"/>
                  </a:cubicBezTo>
                  <a:cubicBezTo>
                    <a:pt x="482" y="1573"/>
                    <a:pt x="482" y="2055"/>
                    <a:pt x="482" y="2055"/>
                  </a:cubicBezTo>
                  <a:cubicBezTo>
                    <a:pt x="0" y="3018"/>
                    <a:pt x="0" y="3499"/>
                    <a:pt x="0" y="4463"/>
                  </a:cubicBezTo>
                  <a:cubicBezTo>
                    <a:pt x="0" y="5426"/>
                    <a:pt x="482" y="6389"/>
                    <a:pt x="964" y="7352"/>
                  </a:cubicBezTo>
                  <a:cubicBezTo>
                    <a:pt x="1927" y="8797"/>
                    <a:pt x="3853" y="10241"/>
                    <a:pt x="5780" y="10241"/>
                  </a:cubicBezTo>
                  <a:cubicBezTo>
                    <a:pt x="6261" y="10241"/>
                    <a:pt x="6742" y="10241"/>
                    <a:pt x="7224" y="9760"/>
                  </a:cubicBezTo>
                  <a:cubicBezTo>
                    <a:pt x="7706" y="9279"/>
                    <a:pt x="8187" y="8797"/>
                    <a:pt x="8187" y="8315"/>
                  </a:cubicBezTo>
                  <a:cubicBezTo>
                    <a:pt x="8669" y="6871"/>
                    <a:pt x="8187" y="4944"/>
                    <a:pt x="7224" y="3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1415896" y="2022466"/>
              <a:ext cx="13373" cy="16731"/>
            </a:xfrm>
            <a:custGeom>
              <a:avLst/>
              <a:gdLst/>
              <a:ahLst/>
              <a:cxnLst/>
              <a:rect l="l" t="t" r="r" b="b"/>
              <a:pathLst>
                <a:path w="8186" h="10241" extrusionOk="0">
                  <a:moveTo>
                    <a:pt x="7224" y="3499"/>
                  </a:moveTo>
                  <a:cubicBezTo>
                    <a:pt x="6260" y="2055"/>
                    <a:pt x="4816" y="610"/>
                    <a:pt x="3371" y="128"/>
                  </a:cubicBezTo>
                  <a:cubicBezTo>
                    <a:pt x="2408" y="-353"/>
                    <a:pt x="963" y="610"/>
                    <a:pt x="481" y="1573"/>
                  </a:cubicBezTo>
                  <a:cubicBezTo>
                    <a:pt x="481" y="1573"/>
                    <a:pt x="481" y="2055"/>
                    <a:pt x="481" y="2055"/>
                  </a:cubicBezTo>
                  <a:cubicBezTo>
                    <a:pt x="0" y="3018"/>
                    <a:pt x="0" y="3499"/>
                    <a:pt x="0" y="4463"/>
                  </a:cubicBezTo>
                  <a:cubicBezTo>
                    <a:pt x="0" y="5426"/>
                    <a:pt x="481" y="6389"/>
                    <a:pt x="963" y="7352"/>
                  </a:cubicBezTo>
                  <a:cubicBezTo>
                    <a:pt x="1927" y="8797"/>
                    <a:pt x="3852" y="10242"/>
                    <a:pt x="5779" y="10242"/>
                  </a:cubicBezTo>
                  <a:cubicBezTo>
                    <a:pt x="6260" y="10242"/>
                    <a:pt x="6742" y="10242"/>
                    <a:pt x="7224" y="9760"/>
                  </a:cubicBezTo>
                  <a:cubicBezTo>
                    <a:pt x="7705" y="9278"/>
                    <a:pt x="8187" y="8797"/>
                    <a:pt x="8187" y="8315"/>
                  </a:cubicBezTo>
                  <a:cubicBezTo>
                    <a:pt x="8187" y="6871"/>
                    <a:pt x="8187" y="4944"/>
                    <a:pt x="7224" y="3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1378129" y="2075756"/>
              <a:ext cx="62156" cy="47660"/>
            </a:xfrm>
            <a:custGeom>
              <a:avLst/>
              <a:gdLst/>
              <a:ahLst/>
              <a:cxnLst/>
              <a:rect l="l" t="t" r="r" b="b"/>
              <a:pathLst>
                <a:path w="38046" h="29173" extrusionOk="0">
                  <a:moveTo>
                    <a:pt x="20709" y="5074"/>
                  </a:moveTo>
                  <a:cubicBezTo>
                    <a:pt x="20709" y="5074"/>
                    <a:pt x="14448" y="5074"/>
                    <a:pt x="9632" y="3629"/>
                  </a:cubicBezTo>
                  <a:cubicBezTo>
                    <a:pt x="4816" y="2184"/>
                    <a:pt x="0" y="2184"/>
                    <a:pt x="0" y="9890"/>
                  </a:cubicBezTo>
                  <a:cubicBezTo>
                    <a:pt x="0" y="17596"/>
                    <a:pt x="11077" y="32044"/>
                    <a:pt x="23598" y="28672"/>
                  </a:cubicBezTo>
                  <a:cubicBezTo>
                    <a:pt x="36120" y="25301"/>
                    <a:pt x="38046" y="16151"/>
                    <a:pt x="38046" y="9890"/>
                  </a:cubicBezTo>
                  <a:cubicBezTo>
                    <a:pt x="38046" y="3629"/>
                    <a:pt x="34675" y="-1187"/>
                    <a:pt x="30341" y="258"/>
                  </a:cubicBezTo>
                  <a:cubicBezTo>
                    <a:pt x="25525" y="1703"/>
                    <a:pt x="24080" y="5074"/>
                    <a:pt x="20709" y="50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1293157" y="2099473"/>
              <a:ext cx="18304" cy="8175"/>
            </a:xfrm>
            <a:custGeom>
              <a:avLst/>
              <a:gdLst/>
              <a:ahLst/>
              <a:cxnLst/>
              <a:rect l="l" t="t" r="r" b="b"/>
              <a:pathLst>
                <a:path w="11204" h="5004" extrusionOk="0">
                  <a:moveTo>
                    <a:pt x="11076" y="2597"/>
                  </a:moveTo>
                  <a:cubicBezTo>
                    <a:pt x="11076" y="2597"/>
                    <a:pt x="10595" y="2115"/>
                    <a:pt x="10595" y="2115"/>
                  </a:cubicBezTo>
                  <a:cubicBezTo>
                    <a:pt x="10595" y="1634"/>
                    <a:pt x="10113" y="1634"/>
                    <a:pt x="9632" y="1152"/>
                  </a:cubicBezTo>
                  <a:cubicBezTo>
                    <a:pt x="7705" y="189"/>
                    <a:pt x="5297" y="-293"/>
                    <a:pt x="2889" y="189"/>
                  </a:cubicBezTo>
                  <a:cubicBezTo>
                    <a:pt x="2408" y="189"/>
                    <a:pt x="1926" y="189"/>
                    <a:pt x="1444" y="671"/>
                  </a:cubicBezTo>
                  <a:cubicBezTo>
                    <a:pt x="481" y="1152"/>
                    <a:pt x="0" y="1634"/>
                    <a:pt x="0" y="2115"/>
                  </a:cubicBezTo>
                  <a:cubicBezTo>
                    <a:pt x="0" y="3079"/>
                    <a:pt x="963" y="3560"/>
                    <a:pt x="1926" y="4042"/>
                  </a:cubicBezTo>
                  <a:cubicBezTo>
                    <a:pt x="2889" y="4523"/>
                    <a:pt x="3852" y="4523"/>
                    <a:pt x="5297" y="5005"/>
                  </a:cubicBezTo>
                  <a:cubicBezTo>
                    <a:pt x="6742" y="5005"/>
                    <a:pt x="8187" y="5005"/>
                    <a:pt x="9632" y="5005"/>
                  </a:cubicBezTo>
                  <a:cubicBezTo>
                    <a:pt x="10595" y="4042"/>
                    <a:pt x="11558" y="3079"/>
                    <a:pt x="11076" y="25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1465660" y="2025036"/>
              <a:ext cx="11604" cy="14948"/>
            </a:xfrm>
            <a:custGeom>
              <a:avLst/>
              <a:gdLst/>
              <a:ahLst/>
              <a:cxnLst/>
              <a:rect l="l" t="t" r="r" b="b"/>
              <a:pathLst>
                <a:path w="7103" h="9150" extrusionOk="0">
                  <a:moveTo>
                    <a:pt x="6622" y="963"/>
                  </a:moveTo>
                  <a:cubicBezTo>
                    <a:pt x="6140" y="482"/>
                    <a:pt x="5659" y="0"/>
                    <a:pt x="5178" y="0"/>
                  </a:cubicBezTo>
                  <a:cubicBezTo>
                    <a:pt x="4695" y="0"/>
                    <a:pt x="3732" y="0"/>
                    <a:pt x="3251" y="0"/>
                  </a:cubicBezTo>
                  <a:cubicBezTo>
                    <a:pt x="3251" y="0"/>
                    <a:pt x="3251" y="0"/>
                    <a:pt x="3251" y="0"/>
                  </a:cubicBezTo>
                  <a:cubicBezTo>
                    <a:pt x="2770" y="0"/>
                    <a:pt x="2287" y="482"/>
                    <a:pt x="2287" y="482"/>
                  </a:cubicBezTo>
                  <a:cubicBezTo>
                    <a:pt x="1325" y="1445"/>
                    <a:pt x="843" y="2408"/>
                    <a:pt x="362" y="3853"/>
                  </a:cubicBezTo>
                  <a:cubicBezTo>
                    <a:pt x="-121" y="5298"/>
                    <a:pt x="-121" y="6261"/>
                    <a:pt x="362" y="7706"/>
                  </a:cubicBezTo>
                  <a:lnTo>
                    <a:pt x="362" y="8187"/>
                  </a:lnTo>
                  <a:lnTo>
                    <a:pt x="843" y="8669"/>
                  </a:lnTo>
                  <a:cubicBezTo>
                    <a:pt x="1325" y="9150"/>
                    <a:pt x="1806" y="9150"/>
                    <a:pt x="2287" y="9150"/>
                  </a:cubicBezTo>
                  <a:cubicBezTo>
                    <a:pt x="3251" y="9150"/>
                    <a:pt x="4214" y="8669"/>
                    <a:pt x="4695" y="8187"/>
                  </a:cubicBezTo>
                  <a:cubicBezTo>
                    <a:pt x="5659" y="6261"/>
                    <a:pt x="6622" y="4334"/>
                    <a:pt x="7103" y="2408"/>
                  </a:cubicBezTo>
                  <a:cubicBezTo>
                    <a:pt x="7103" y="1927"/>
                    <a:pt x="7103" y="1445"/>
                    <a:pt x="662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1474893" y="2041756"/>
              <a:ext cx="32981" cy="35272"/>
            </a:xfrm>
            <a:custGeom>
              <a:avLst/>
              <a:gdLst/>
              <a:ahLst/>
              <a:cxnLst/>
              <a:rect l="l" t="t" r="r" b="b"/>
              <a:pathLst>
                <a:path w="20188" h="21590" extrusionOk="0">
                  <a:moveTo>
                    <a:pt x="2415" y="843"/>
                  </a:moveTo>
                  <a:cubicBezTo>
                    <a:pt x="2415" y="843"/>
                    <a:pt x="8676" y="-2528"/>
                    <a:pt x="14937" y="4214"/>
                  </a:cubicBezTo>
                  <a:cubicBezTo>
                    <a:pt x="21198" y="10475"/>
                    <a:pt x="22642" y="20107"/>
                    <a:pt x="14937" y="21551"/>
                  </a:cubicBezTo>
                  <a:cubicBezTo>
                    <a:pt x="7231" y="22515"/>
                    <a:pt x="-5290" y="5177"/>
                    <a:pt x="2415" y="8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1282385" y="2111760"/>
              <a:ext cx="28867" cy="44669"/>
            </a:xfrm>
            <a:custGeom>
              <a:avLst/>
              <a:gdLst/>
              <a:ahLst/>
              <a:cxnLst/>
              <a:rect l="l" t="t" r="r" b="b"/>
              <a:pathLst>
                <a:path w="17670" h="27342" extrusionOk="0">
                  <a:moveTo>
                    <a:pt x="12855" y="373"/>
                  </a:moveTo>
                  <a:cubicBezTo>
                    <a:pt x="12855" y="373"/>
                    <a:pt x="17671" y="1818"/>
                    <a:pt x="17671" y="10005"/>
                  </a:cubicBezTo>
                  <a:cubicBezTo>
                    <a:pt x="17671" y="17711"/>
                    <a:pt x="14300" y="27342"/>
                    <a:pt x="6594" y="27342"/>
                  </a:cubicBezTo>
                  <a:cubicBezTo>
                    <a:pt x="-1112" y="27342"/>
                    <a:pt x="-1112" y="11450"/>
                    <a:pt x="1778" y="6634"/>
                  </a:cubicBezTo>
                  <a:cubicBezTo>
                    <a:pt x="5149" y="1818"/>
                    <a:pt x="8039" y="-1072"/>
                    <a:pt x="12855" y="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1220350" y="1843926"/>
              <a:ext cx="124901" cy="149466"/>
            </a:xfrm>
            <a:custGeom>
              <a:avLst/>
              <a:gdLst/>
              <a:ahLst/>
              <a:cxnLst/>
              <a:rect l="l" t="t" r="r" b="b"/>
              <a:pathLst>
                <a:path w="76453" h="91489" extrusionOk="0">
                  <a:moveTo>
                    <a:pt x="61904" y="81963"/>
                  </a:moveTo>
                  <a:cubicBezTo>
                    <a:pt x="61904" y="81963"/>
                    <a:pt x="74425" y="74257"/>
                    <a:pt x="76351" y="49214"/>
                  </a:cubicBezTo>
                  <a:cubicBezTo>
                    <a:pt x="77796" y="23690"/>
                    <a:pt x="63830" y="2018"/>
                    <a:pt x="41676" y="91"/>
                  </a:cubicBezTo>
                  <a:cubicBezTo>
                    <a:pt x="19523" y="-1353"/>
                    <a:pt x="3630" y="14539"/>
                    <a:pt x="740" y="34766"/>
                  </a:cubicBezTo>
                  <a:cubicBezTo>
                    <a:pt x="-2631" y="55475"/>
                    <a:pt x="5556" y="79073"/>
                    <a:pt x="24339" y="88705"/>
                  </a:cubicBezTo>
                  <a:cubicBezTo>
                    <a:pt x="43121" y="97856"/>
                    <a:pt x="61904" y="81481"/>
                    <a:pt x="61904" y="81963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1951697" y="2291756"/>
              <a:ext cx="14014" cy="62156"/>
            </a:xfrm>
            <a:custGeom>
              <a:avLst/>
              <a:gdLst/>
              <a:ahLst/>
              <a:cxnLst/>
              <a:rect l="l" t="t" r="r" b="b"/>
              <a:pathLst>
                <a:path w="8578" h="38046" extrusionOk="0">
                  <a:moveTo>
                    <a:pt x="2889" y="38046"/>
                  </a:moveTo>
                  <a:lnTo>
                    <a:pt x="0" y="36120"/>
                  </a:lnTo>
                  <a:cubicBezTo>
                    <a:pt x="10113" y="22635"/>
                    <a:pt x="1445" y="1927"/>
                    <a:pt x="1445" y="1445"/>
                  </a:cubicBezTo>
                  <a:lnTo>
                    <a:pt x="4816" y="0"/>
                  </a:lnTo>
                  <a:cubicBezTo>
                    <a:pt x="4816" y="963"/>
                    <a:pt x="14448" y="23598"/>
                    <a:pt x="2889" y="380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1923372" y="2176892"/>
              <a:ext cx="126989" cy="95982"/>
            </a:xfrm>
            <a:custGeom>
              <a:avLst/>
              <a:gdLst/>
              <a:ahLst/>
              <a:cxnLst/>
              <a:rect l="l" t="t" r="r" b="b"/>
              <a:pathLst>
                <a:path w="77731" h="58751" extrusionOk="0">
                  <a:moveTo>
                    <a:pt x="0" y="53935"/>
                  </a:moveTo>
                  <a:cubicBezTo>
                    <a:pt x="0" y="53935"/>
                    <a:pt x="39491" y="9628"/>
                    <a:pt x="61644" y="1923"/>
                  </a:cubicBezTo>
                  <a:cubicBezTo>
                    <a:pt x="83798" y="-5783"/>
                    <a:pt x="78982" y="11555"/>
                    <a:pt x="71276" y="20705"/>
                  </a:cubicBezTo>
                  <a:cubicBezTo>
                    <a:pt x="63571" y="30337"/>
                    <a:pt x="30340" y="58751"/>
                    <a:pt x="30340" y="58751"/>
                  </a:cubicBezTo>
                  <a:lnTo>
                    <a:pt x="0" y="53935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2018572" y="2231173"/>
              <a:ext cx="145555" cy="49566"/>
            </a:xfrm>
            <a:custGeom>
              <a:avLst/>
              <a:gdLst/>
              <a:ahLst/>
              <a:cxnLst/>
              <a:rect l="l" t="t" r="r" b="b"/>
              <a:pathLst>
                <a:path w="89095" h="30340" extrusionOk="0">
                  <a:moveTo>
                    <a:pt x="481" y="30341"/>
                  </a:moveTo>
                  <a:lnTo>
                    <a:pt x="0" y="26970"/>
                  </a:lnTo>
                  <a:cubicBezTo>
                    <a:pt x="7705" y="25525"/>
                    <a:pt x="87650" y="482"/>
                    <a:pt x="88132" y="0"/>
                  </a:cubicBezTo>
                  <a:lnTo>
                    <a:pt x="89095" y="3371"/>
                  </a:lnTo>
                  <a:cubicBezTo>
                    <a:pt x="85724" y="4334"/>
                    <a:pt x="8187" y="28414"/>
                    <a:pt x="481" y="30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 rot="-975612">
              <a:off x="2028373" y="2279895"/>
              <a:ext cx="147910" cy="5507"/>
            </a:xfrm>
            <a:custGeom>
              <a:avLst/>
              <a:gdLst/>
              <a:ahLst/>
              <a:cxnLst/>
              <a:rect l="l" t="t" r="r" b="b"/>
              <a:pathLst>
                <a:path w="90537" h="3371" extrusionOk="0">
                  <a:moveTo>
                    <a:pt x="0" y="0"/>
                  </a:moveTo>
                  <a:lnTo>
                    <a:pt x="90538" y="0"/>
                  </a:lnTo>
                  <a:lnTo>
                    <a:pt x="90538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 rot="-1029957">
              <a:off x="2043683" y="2307571"/>
              <a:ext cx="148629" cy="5505"/>
            </a:xfrm>
            <a:custGeom>
              <a:avLst/>
              <a:gdLst/>
              <a:ahLst/>
              <a:cxnLst/>
              <a:rect l="l" t="t" r="r" b="b"/>
              <a:pathLst>
                <a:path w="91020" h="3371" extrusionOk="0">
                  <a:moveTo>
                    <a:pt x="0" y="0"/>
                  </a:moveTo>
                  <a:lnTo>
                    <a:pt x="91021" y="0"/>
                  </a:lnTo>
                  <a:lnTo>
                    <a:pt x="91021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1392292" y="2580506"/>
              <a:ext cx="135326" cy="99920"/>
            </a:xfrm>
            <a:custGeom>
              <a:avLst/>
              <a:gdLst/>
              <a:ahLst/>
              <a:cxnLst/>
              <a:rect l="l" t="t" r="r" b="b"/>
              <a:pathLst>
                <a:path w="82834" h="61162" extrusionOk="0">
                  <a:moveTo>
                    <a:pt x="1927" y="61163"/>
                  </a:moveTo>
                  <a:lnTo>
                    <a:pt x="0" y="58273"/>
                  </a:lnTo>
                  <a:cubicBezTo>
                    <a:pt x="0" y="58273"/>
                    <a:pt x="8187" y="53457"/>
                    <a:pt x="28414" y="40936"/>
                  </a:cubicBezTo>
                  <a:cubicBezTo>
                    <a:pt x="48641" y="28414"/>
                    <a:pt x="79945" y="481"/>
                    <a:pt x="80426" y="0"/>
                  </a:cubicBezTo>
                  <a:lnTo>
                    <a:pt x="82834" y="2408"/>
                  </a:lnTo>
                  <a:cubicBezTo>
                    <a:pt x="82353" y="2889"/>
                    <a:pt x="51049" y="31304"/>
                    <a:pt x="30340" y="43825"/>
                  </a:cubicBezTo>
                  <a:cubicBezTo>
                    <a:pt x="10113" y="56347"/>
                    <a:pt x="1927" y="61163"/>
                    <a:pt x="1927" y="61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1411176" y="2608043"/>
              <a:ext cx="129819" cy="103068"/>
            </a:xfrm>
            <a:custGeom>
              <a:avLst/>
              <a:gdLst/>
              <a:ahLst/>
              <a:cxnLst/>
              <a:rect l="l" t="t" r="r" b="b"/>
              <a:pathLst>
                <a:path w="79463" h="63089" extrusionOk="0">
                  <a:moveTo>
                    <a:pt x="1444" y="63089"/>
                  </a:moveTo>
                  <a:lnTo>
                    <a:pt x="0" y="60200"/>
                  </a:lnTo>
                  <a:cubicBezTo>
                    <a:pt x="0" y="60200"/>
                    <a:pt x="14448" y="52012"/>
                    <a:pt x="31304" y="38046"/>
                  </a:cubicBezTo>
                  <a:cubicBezTo>
                    <a:pt x="48641" y="24080"/>
                    <a:pt x="77055" y="481"/>
                    <a:pt x="77055" y="0"/>
                  </a:cubicBezTo>
                  <a:lnTo>
                    <a:pt x="79463" y="2408"/>
                  </a:lnTo>
                  <a:cubicBezTo>
                    <a:pt x="78981" y="2408"/>
                    <a:pt x="51049" y="26488"/>
                    <a:pt x="33712" y="40454"/>
                  </a:cubicBezTo>
                  <a:cubicBezTo>
                    <a:pt x="15892" y="54902"/>
                    <a:pt x="1444" y="63089"/>
                    <a:pt x="1444" y="63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1429271" y="2639515"/>
              <a:ext cx="114083" cy="89692"/>
            </a:xfrm>
            <a:custGeom>
              <a:avLst/>
              <a:gdLst/>
              <a:ahLst/>
              <a:cxnLst/>
              <a:rect l="l" t="t" r="r" b="b"/>
              <a:pathLst>
                <a:path w="69831" h="54901" extrusionOk="0">
                  <a:moveTo>
                    <a:pt x="1445" y="54902"/>
                  </a:moveTo>
                  <a:lnTo>
                    <a:pt x="0" y="52012"/>
                  </a:lnTo>
                  <a:cubicBezTo>
                    <a:pt x="0" y="52012"/>
                    <a:pt x="12521" y="45752"/>
                    <a:pt x="26488" y="34675"/>
                  </a:cubicBezTo>
                  <a:cubicBezTo>
                    <a:pt x="40454" y="23598"/>
                    <a:pt x="67424" y="0"/>
                    <a:pt x="67424" y="0"/>
                  </a:cubicBezTo>
                  <a:lnTo>
                    <a:pt x="69832" y="2408"/>
                  </a:lnTo>
                  <a:cubicBezTo>
                    <a:pt x="69350" y="2408"/>
                    <a:pt x="42862" y="26488"/>
                    <a:pt x="28896" y="37083"/>
                  </a:cubicBezTo>
                  <a:cubicBezTo>
                    <a:pt x="13966" y="48641"/>
                    <a:pt x="1445" y="54902"/>
                    <a:pt x="1445" y="549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718018" y="2696164"/>
              <a:ext cx="586154" cy="397729"/>
            </a:xfrm>
            <a:custGeom>
              <a:avLst/>
              <a:gdLst/>
              <a:ahLst/>
              <a:cxnLst/>
              <a:rect l="l" t="t" r="r" b="b"/>
              <a:pathLst>
                <a:path w="358789" h="243453" extrusionOk="0">
                  <a:moveTo>
                    <a:pt x="293774" y="0"/>
                  </a:moveTo>
                  <a:lnTo>
                    <a:pt x="358790" y="97764"/>
                  </a:lnTo>
                  <a:cubicBezTo>
                    <a:pt x="358790" y="97764"/>
                    <a:pt x="230685" y="197455"/>
                    <a:pt x="166151" y="225869"/>
                  </a:cubicBezTo>
                  <a:cubicBezTo>
                    <a:pt x="101135" y="254283"/>
                    <a:pt x="41418" y="244651"/>
                    <a:pt x="20709" y="222498"/>
                  </a:cubicBezTo>
                  <a:cubicBezTo>
                    <a:pt x="0" y="200344"/>
                    <a:pt x="0" y="183007"/>
                    <a:pt x="0" y="183007"/>
                  </a:cubicBezTo>
                  <a:lnTo>
                    <a:pt x="293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1625966" y="2409774"/>
              <a:ext cx="376870" cy="521709"/>
            </a:xfrm>
            <a:custGeom>
              <a:avLst/>
              <a:gdLst/>
              <a:ahLst/>
              <a:cxnLst/>
              <a:rect l="l" t="t" r="r" b="b"/>
              <a:pathLst>
                <a:path w="230685" h="319342" extrusionOk="0">
                  <a:moveTo>
                    <a:pt x="230685" y="28414"/>
                  </a:moveTo>
                  <a:lnTo>
                    <a:pt x="121844" y="0"/>
                  </a:lnTo>
                  <a:lnTo>
                    <a:pt x="0" y="286069"/>
                  </a:lnTo>
                  <a:cubicBezTo>
                    <a:pt x="0" y="286069"/>
                    <a:pt x="15893" y="320743"/>
                    <a:pt x="58273" y="319299"/>
                  </a:cubicBezTo>
                  <a:cubicBezTo>
                    <a:pt x="101135" y="317854"/>
                    <a:pt x="127623" y="292329"/>
                    <a:pt x="146887" y="257654"/>
                  </a:cubicBezTo>
                  <a:cubicBezTo>
                    <a:pt x="166151" y="222979"/>
                    <a:pt x="230685" y="28414"/>
                    <a:pt x="230685" y="284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 rot="-4021637">
              <a:off x="1574208" y="2695672"/>
              <a:ext cx="256297" cy="5503"/>
            </a:xfrm>
            <a:custGeom>
              <a:avLst/>
              <a:gdLst/>
              <a:ahLst/>
              <a:cxnLst/>
              <a:rect l="l" t="t" r="r" b="b"/>
              <a:pathLst>
                <a:path w="156999" h="3371" extrusionOk="0">
                  <a:moveTo>
                    <a:pt x="0" y="0"/>
                  </a:moveTo>
                  <a:lnTo>
                    <a:pt x="157000" y="0"/>
                  </a:lnTo>
                  <a:lnTo>
                    <a:pt x="157000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 rot="-1921234">
              <a:off x="773414" y="2893973"/>
              <a:ext cx="204469" cy="5505"/>
            </a:xfrm>
            <a:custGeom>
              <a:avLst/>
              <a:gdLst/>
              <a:ahLst/>
              <a:cxnLst/>
              <a:rect l="l" t="t" r="r" b="b"/>
              <a:pathLst>
                <a:path w="125210" h="3371" extrusionOk="0">
                  <a:moveTo>
                    <a:pt x="0" y="0"/>
                  </a:moveTo>
                  <a:lnTo>
                    <a:pt x="125210" y="0"/>
                  </a:lnTo>
                  <a:lnTo>
                    <a:pt x="125210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1055549" y="2692230"/>
              <a:ext cx="156569" cy="93626"/>
            </a:xfrm>
            <a:custGeom>
              <a:avLst/>
              <a:gdLst/>
              <a:ahLst/>
              <a:cxnLst/>
              <a:rect l="l" t="t" r="r" b="b"/>
              <a:pathLst>
                <a:path w="95837" h="57309" extrusionOk="0">
                  <a:moveTo>
                    <a:pt x="1927" y="57310"/>
                  </a:moveTo>
                  <a:lnTo>
                    <a:pt x="0" y="54420"/>
                  </a:lnTo>
                  <a:lnTo>
                    <a:pt x="87651" y="0"/>
                  </a:lnTo>
                  <a:lnTo>
                    <a:pt x="95838" y="12521"/>
                  </a:lnTo>
                  <a:lnTo>
                    <a:pt x="92948" y="14448"/>
                  </a:lnTo>
                  <a:lnTo>
                    <a:pt x="86687" y="48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 rot="-4171663">
              <a:off x="1016378" y="2494821"/>
              <a:ext cx="151171" cy="5511"/>
            </a:xfrm>
            <a:custGeom>
              <a:avLst/>
              <a:gdLst/>
              <a:ahLst/>
              <a:cxnLst/>
              <a:rect l="l" t="t" r="r" b="b"/>
              <a:pathLst>
                <a:path w="92468" h="3371" extrusionOk="0">
                  <a:moveTo>
                    <a:pt x="0" y="0"/>
                  </a:moveTo>
                  <a:lnTo>
                    <a:pt x="92469" y="0"/>
                  </a:lnTo>
                  <a:lnTo>
                    <a:pt x="92469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1383638" y="2372795"/>
              <a:ext cx="117229" cy="209284"/>
            </a:xfrm>
            <a:custGeom>
              <a:avLst/>
              <a:gdLst/>
              <a:ahLst/>
              <a:cxnLst/>
              <a:rect l="l" t="t" r="r" b="b"/>
              <a:pathLst>
                <a:path w="71757" h="128104" extrusionOk="0">
                  <a:moveTo>
                    <a:pt x="2889" y="128105"/>
                  </a:moveTo>
                  <a:lnTo>
                    <a:pt x="0" y="127142"/>
                  </a:lnTo>
                  <a:lnTo>
                    <a:pt x="28414" y="11558"/>
                  </a:lnTo>
                  <a:lnTo>
                    <a:pt x="70795" y="0"/>
                  </a:lnTo>
                  <a:lnTo>
                    <a:pt x="71757" y="3371"/>
                  </a:lnTo>
                  <a:lnTo>
                    <a:pt x="31304" y="14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1331450" y="1549352"/>
              <a:ext cx="645694" cy="386777"/>
            </a:xfrm>
            <a:custGeom>
              <a:avLst/>
              <a:gdLst/>
              <a:ahLst/>
              <a:cxnLst/>
              <a:rect l="l" t="t" r="r" b="b"/>
              <a:pathLst>
                <a:path w="395234" h="236749" extrusionOk="0">
                  <a:moveTo>
                    <a:pt x="394106" y="33515"/>
                  </a:moveTo>
                  <a:cubicBezTo>
                    <a:pt x="382548" y="-5494"/>
                    <a:pt x="285265" y="-11273"/>
                    <a:pt x="176906" y="20513"/>
                  </a:cubicBezTo>
                  <a:cubicBezTo>
                    <a:pt x="68547" y="52298"/>
                    <a:pt x="-10435" y="110089"/>
                    <a:pt x="1123" y="149099"/>
                  </a:cubicBezTo>
                  <a:cubicBezTo>
                    <a:pt x="7384" y="170289"/>
                    <a:pt x="38687" y="181366"/>
                    <a:pt x="82995" y="182329"/>
                  </a:cubicBezTo>
                  <a:lnTo>
                    <a:pt x="87329" y="236749"/>
                  </a:lnTo>
                  <a:lnTo>
                    <a:pt x="120077" y="181366"/>
                  </a:lnTo>
                  <a:cubicBezTo>
                    <a:pt x="149937" y="178476"/>
                    <a:pt x="183648" y="172216"/>
                    <a:pt x="218323" y="162102"/>
                  </a:cubicBezTo>
                  <a:cubicBezTo>
                    <a:pt x="327164" y="130317"/>
                    <a:pt x="405664" y="73006"/>
                    <a:pt x="394106" y="33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1328194" y="1545929"/>
              <a:ext cx="650623" cy="399642"/>
            </a:xfrm>
            <a:custGeom>
              <a:avLst/>
              <a:gdLst/>
              <a:ahLst/>
              <a:cxnLst/>
              <a:rect l="l" t="t" r="r" b="b"/>
              <a:pathLst>
                <a:path w="398251" h="244624" extrusionOk="0">
                  <a:moveTo>
                    <a:pt x="87877" y="244624"/>
                  </a:moveTo>
                  <a:lnTo>
                    <a:pt x="83061" y="186351"/>
                  </a:lnTo>
                  <a:cubicBezTo>
                    <a:pt x="36828" y="184906"/>
                    <a:pt x="6968" y="172385"/>
                    <a:pt x="1189" y="151676"/>
                  </a:cubicBezTo>
                  <a:cubicBezTo>
                    <a:pt x="-4589" y="131930"/>
                    <a:pt x="10821" y="107369"/>
                    <a:pt x="44533" y="82808"/>
                  </a:cubicBezTo>
                  <a:cubicBezTo>
                    <a:pt x="77763" y="58246"/>
                    <a:pt x="125442" y="36574"/>
                    <a:pt x="177935" y="20681"/>
                  </a:cubicBezTo>
                  <a:cubicBezTo>
                    <a:pt x="230429" y="5270"/>
                    <a:pt x="282442" y="-1954"/>
                    <a:pt x="323378" y="454"/>
                  </a:cubicBezTo>
                  <a:cubicBezTo>
                    <a:pt x="365277" y="2862"/>
                    <a:pt x="391283" y="14902"/>
                    <a:pt x="397062" y="34648"/>
                  </a:cubicBezTo>
                  <a:lnTo>
                    <a:pt x="397062" y="34648"/>
                  </a:lnTo>
                  <a:cubicBezTo>
                    <a:pt x="402841" y="54393"/>
                    <a:pt x="387430" y="78955"/>
                    <a:pt x="353718" y="103516"/>
                  </a:cubicBezTo>
                  <a:cubicBezTo>
                    <a:pt x="320488" y="128078"/>
                    <a:pt x="272810" y="149749"/>
                    <a:pt x="220316" y="165642"/>
                  </a:cubicBezTo>
                  <a:cubicBezTo>
                    <a:pt x="187086" y="175274"/>
                    <a:pt x="153374" y="182016"/>
                    <a:pt x="122552" y="184906"/>
                  </a:cubicBezTo>
                  <a:lnTo>
                    <a:pt x="87877" y="244624"/>
                  </a:lnTo>
                  <a:close/>
                  <a:moveTo>
                    <a:pt x="308448" y="3826"/>
                  </a:moveTo>
                  <a:cubicBezTo>
                    <a:pt x="271847" y="3826"/>
                    <a:pt x="226577" y="10568"/>
                    <a:pt x="179380" y="24534"/>
                  </a:cubicBezTo>
                  <a:cubicBezTo>
                    <a:pt x="126886" y="39945"/>
                    <a:pt x="80171" y="61617"/>
                    <a:pt x="46941" y="85697"/>
                  </a:cubicBezTo>
                  <a:cubicBezTo>
                    <a:pt x="14192" y="109295"/>
                    <a:pt x="-737" y="132412"/>
                    <a:pt x="4560" y="150713"/>
                  </a:cubicBezTo>
                  <a:cubicBezTo>
                    <a:pt x="10340" y="169977"/>
                    <a:pt x="39717" y="182016"/>
                    <a:pt x="84987" y="182980"/>
                  </a:cubicBezTo>
                  <a:lnTo>
                    <a:pt x="86432" y="182980"/>
                  </a:lnTo>
                  <a:lnTo>
                    <a:pt x="90285" y="233547"/>
                  </a:lnTo>
                  <a:lnTo>
                    <a:pt x="120626" y="182016"/>
                  </a:lnTo>
                  <a:lnTo>
                    <a:pt x="121589" y="182016"/>
                  </a:lnTo>
                  <a:cubicBezTo>
                    <a:pt x="152411" y="179127"/>
                    <a:pt x="186123" y="172866"/>
                    <a:pt x="219353" y="162753"/>
                  </a:cubicBezTo>
                  <a:cubicBezTo>
                    <a:pt x="271847" y="147341"/>
                    <a:pt x="318562" y="125670"/>
                    <a:pt x="351792" y="101590"/>
                  </a:cubicBezTo>
                  <a:cubicBezTo>
                    <a:pt x="384540" y="77992"/>
                    <a:pt x="399470" y="54875"/>
                    <a:pt x="394172" y="36574"/>
                  </a:cubicBezTo>
                  <a:cubicBezTo>
                    <a:pt x="388393" y="14902"/>
                    <a:pt x="355163" y="3826"/>
                    <a:pt x="308448" y="38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529980" y="1707175"/>
              <a:ext cx="40911" cy="40913"/>
            </a:xfrm>
            <a:custGeom>
              <a:avLst/>
              <a:gdLst/>
              <a:ahLst/>
              <a:cxnLst/>
              <a:rect l="l" t="t" r="r" b="b"/>
              <a:pathLst>
                <a:path w="25042" h="25043" extrusionOk="0">
                  <a:moveTo>
                    <a:pt x="25043" y="12521"/>
                  </a:moveTo>
                  <a:cubicBezTo>
                    <a:pt x="25043" y="19264"/>
                    <a:pt x="19264" y="25043"/>
                    <a:pt x="12521" y="25043"/>
                  </a:cubicBezTo>
                  <a:cubicBezTo>
                    <a:pt x="5779" y="25043"/>
                    <a:pt x="0" y="19264"/>
                    <a:pt x="0" y="12521"/>
                  </a:cubicBezTo>
                  <a:cubicBezTo>
                    <a:pt x="0" y="5779"/>
                    <a:pt x="5779" y="0"/>
                    <a:pt x="12521" y="0"/>
                  </a:cubicBezTo>
                  <a:cubicBezTo>
                    <a:pt x="19264" y="0"/>
                    <a:pt x="25043" y="5297"/>
                    <a:pt x="25043" y="12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1638556" y="1670197"/>
              <a:ext cx="40913" cy="40913"/>
            </a:xfrm>
            <a:custGeom>
              <a:avLst/>
              <a:gdLst/>
              <a:ahLst/>
              <a:cxnLst/>
              <a:rect l="l" t="t" r="r" b="b"/>
              <a:pathLst>
                <a:path w="25043" h="25043" extrusionOk="0">
                  <a:moveTo>
                    <a:pt x="25043" y="12521"/>
                  </a:moveTo>
                  <a:cubicBezTo>
                    <a:pt x="25043" y="19264"/>
                    <a:pt x="19264" y="25043"/>
                    <a:pt x="12522" y="25043"/>
                  </a:cubicBezTo>
                  <a:cubicBezTo>
                    <a:pt x="5780" y="25043"/>
                    <a:pt x="0" y="19264"/>
                    <a:pt x="0" y="12521"/>
                  </a:cubicBezTo>
                  <a:cubicBezTo>
                    <a:pt x="0" y="5779"/>
                    <a:pt x="5780" y="0"/>
                    <a:pt x="12522" y="0"/>
                  </a:cubicBezTo>
                  <a:cubicBezTo>
                    <a:pt x="19264" y="0"/>
                    <a:pt x="25043" y="5779"/>
                    <a:pt x="25043" y="12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 rot="-4495252">
              <a:off x="1739109" y="1636555"/>
              <a:ext cx="40889" cy="40889"/>
            </a:xfrm>
            <a:custGeom>
              <a:avLst/>
              <a:gdLst/>
              <a:ahLst/>
              <a:cxnLst/>
              <a:rect l="l" t="t" r="r" b="b"/>
              <a:pathLst>
                <a:path w="25043" h="25043" extrusionOk="0">
                  <a:moveTo>
                    <a:pt x="25044" y="12522"/>
                  </a:moveTo>
                  <a:cubicBezTo>
                    <a:pt x="25044" y="19437"/>
                    <a:pt x="19437" y="25044"/>
                    <a:pt x="12522" y="25044"/>
                  </a:cubicBezTo>
                  <a:cubicBezTo>
                    <a:pt x="5606" y="25044"/>
                    <a:pt x="0" y="19437"/>
                    <a:pt x="0" y="12522"/>
                  </a:cubicBezTo>
                  <a:cubicBezTo>
                    <a:pt x="0" y="5606"/>
                    <a:pt x="5606" y="0"/>
                    <a:pt x="12522" y="0"/>
                  </a:cubicBezTo>
                  <a:cubicBezTo>
                    <a:pt x="19437" y="0"/>
                    <a:pt x="25044" y="5606"/>
                    <a:pt x="25044" y="12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2835256" y="4689097"/>
              <a:ext cx="166675" cy="491379"/>
            </a:xfrm>
            <a:custGeom>
              <a:avLst/>
              <a:gdLst/>
              <a:ahLst/>
              <a:cxnLst/>
              <a:rect l="l" t="t" r="r" b="b"/>
              <a:pathLst>
                <a:path w="102098" h="300998" extrusionOk="0">
                  <a:moveTo>
                    <a:pt x="102098" y="0"/>
                  </a:moveTo>
                  <a:lnTo>
                    <a:pt x="89095" y="289921"/>
                  </a:lnTo>
                  <a:lnTo>
                    <a:pt x="0" y="300998"/>
                  </a:lnTo>
                  <a:lnTo>
                    <a:pt x="14929" y="81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2475357" y="4353345"/>
              <a:ext cx="941777" cy="380387"/>
            </a:xfrm>
            <a:custGeom>
              <a:avLst/>
              <a:gdLst/>
              <a:ahLst/>
              <a:cxnLst/>
              <a:rect l="l" t="t" r="r" b="b"/>
              <a:pathLst>
                <a:path w="576469" h="232838" extrusionOk="0">
                  <a:moveTo>
                    <a:pt x="560786" y="50438"/>
                  </a:moveTo>
                  <a:cubicBezTo>
                    <a:pt x="560786" y="50438"/>
                    <a:pt x="607982" y="113046"/>
                    <a:pt x="538632" y="169874"/>
                  </a:cubicBezTo>
                  <a:cubicBezTo>
                    <a:pt x="469282" y="226702"/>
                    <a:pt x="154799" y="249337"/>
                    <a:pt x="74854" y="219960"/>
                  </a:cubicBezTo>
                  <a:cubicBezTo>
                    <a:pt x="-5091" y="190583"/>
                    <a:pt x="-29171" y="142423"/>
                    <a:pt x="43069" y="78852"/>
                  </a:cubicBezTo>
                  <a:cubicBezTo>
                    <a:pt x="114346" y="14800"/>
                    <a:pt x="518887" y="-46363"/>
                    <a:pt x="560786" y="50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1433205" y="3917251"/>
              <a:ext cx="1913174" cy="1263577"/>
            </a:xfrm>
            <a:custGeom>
              <a:avLst/>
              <a:gdLst/>
              <a:ahLst/>
              <a:cxnLst/>
              <a:rect l="l" t="t" r="r" b="b"/>
              <a:pathLst>
                <a:path w="1171068" h="773445" extrusionOk="0">
                  <a:moveTo>
                    <a:pt x="1158722" y="286551"/>
                  </a:moveTo>
                  <a:cubicBezTo>
                    <a:pt x="1124529" y="373238"/>
                    <a:pt x="1054216" y="395874"/>
                    <a:pt x="833163" y="425251"/>
                  </a:cubicBezTo>
                  <a:cubicBezTo>
                    <a:pt x="612109" y="454628"/>
                    <a:pt x="439217" y="450294"/>
                    <a:pt x="439217" y="450294"/>
                  </a:cubicBezTo>
                  <a:lnTo>
                    <a:pt x="384796" y="766703"/>
                  </a:lnTo>
                  <a:lnTo>
                    <a:pt x="0" y="773445"/>
                  </a:lnTo>
                  <a:cubicBezTo>
                    <a:pt x="0" y="773445"/>
                    <a:pt x="11558" y="503270"/>
                    <a:pt x="86687" y="367941"/>
                  </a:cubicBezTo>
                  <a:lnTo>
                    <a:pt x="755626" y="88615"/>
                  </a:lnTo>
                  <a:lnTo>
                    <a:pt x="1145238" y="1"/>
                  </a:lnTo>
                  <a:cubicBezTo>
                    <a:pt x="1145238" y="-481"/>
                    <a:pt x="1192916" y="199864"/>
                    <a:pt x="1158722" y="286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2125725" y="3155647"/>
              <a:ext cx="74783" cy="123728"/>
            </a:xfrm>
            <a:custGeom>
              <a:avLst/>
              <a:gdLst/>
              <a:ahLst/>
              <a:cxnLst/>
              <a:rect l="l" t="t" r="r" b="b"/>
              <a:pathLst>
                <a:path w="45775" h="75735" extrusionOk="0">
                  <a:moveTo>
                    <a:pt x="34584" y="0"/>
                  </a:moveTo>
                  <a:cubicBezTo>
                    <a:pt x="34584" y="0"/>
                    <a:pt x="16764" y="8187"/>
                    <a:pt x="5206" y="27451"/>
                  </a:cubicBezTo>
                  <a:cubicBezTo>
                    <a:pt x="-6834" y="46715"/>
                    <a:pt x="3280" y="72721"/>
                    <a:pt x="22544" y="75611"/>
                  </a:cubicBezTo>
                  <a:cubicBezTo>
                    <a:pt x="41808" y="78019"/>
                    <a:pt x="46624" y="44788"/>
                    <a:pt x="45660" y="35638"/>
                  </a:cubicBezTo>
                  <a:cubicBezTo>
                    <a:pt x="44216" y="26488"/>
                    <a:pt x="34584" y="0"/>
                    <a:pt x="34584" y="0"/>
                  </a:cubicBez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2160376" y="3102932"/>
              <a:ext cx="101314" cy="123656"/>
            </a:xfrm>
            <a:custGeom>
              <a:avLst/>
              <a:gdLst/>
              <a:ahLst/>
              <a:cxnLst/>
              <a:rect l="l" t="t" r="r" b="b"/>
              <a:pathLst>
                <a:path w="62015" h="75691" extrusionOk="0">
                  <a:moveTo>
                    <a:pt x="62015" y="0"/>
                  </a:moveTo>
                  <a:cubicBezTo>
                    <a:pt x="62015" y="0"/>
                    <a:pt x="28785" y="482"/>
                    <a:pt x="12410" y="17819"/>
                  </a:cubicBezTo>
                  <a:cubicBezTo>
                    <a:pt x="-3964" y="34675"/>
                    <a:pt x="-5409" y="67424"/>
                    <a:pt x="15782" y="74648"/>
                  </a:cubicBezTo>
                  <a:cubicBezTo>
                    <a:pt x="36972" y="81871"/>
                    <a:pt x="49975" y="49605"/>
                    <a:pt x="51902" y="39491"/>
                  </a:cubicBezTo>
                  <a:cubicBezTo>
                    <a:pt x="53828" y="29378"/>
                    <a:pt x="62015" y="0"/>
                    <a:pt x="62015" y="0"/>
                  </a:cubicBez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2160054" y="3023465"/>
              <a:ext cx="279448" cy="332809"/>
            </a:xfrm>
            <a:custGeom>
              <a:avLst/>
              <a:gdLst/>
              <a:ahLst/>
              <a:cxnLst/>
              <a:rect l="l" t="t" r="r" b="b"/>
              <a:pathLst>
                <a:path w="171052" h="203715" extrusionOk="0">
                  <a:moveTo>
                    <a:pt x="116150" y="184933"/>
                  </a:moveTo>
                  <a:cubicBezTo>
                    <a:pt x="116150" y="184933"/>
                    <a:pt x="171052" y="79463"/>
                    <a:pt x="171052" y="48641"/>
                  </a:cubicBezTo>
                  <a:cubicBezTo>
                    <a:pt x="171052" y="17819"/>
                    <a:pt x="134933" y="481"/>
                    <a:pt x="116150" y="0"/>
                  </a:cubicBezTo>
                  <a:lnTo>
                    <a:pt x="92070" y="4334"/>
                  </a:lnTo>
                  <a:cubicBezTo>
                    <a:pt x="92070" y="4334"/>
                    <a:pt x="14533" y="91985"/>
                    <a:pt x="22239" y="98727"/>
                  </a:cubicBezTo>
                  <a:cubicBezTo>
                    <a:pt x="29944" y="105470"/>
                    <a:pt x="15978" y="123289"/>
                    <a:pt x="15978" y="123289"/>
                  </a:cubicBezTo>
                  <a:cubicBezTo>
                    <a:pt x="15978" y="123289"/>
                    <a:pt x="-1359" y="148332"/>
                    <a:pt x="86" y="173856"/>
                  </a:cubicBezTo>
                  <a:cubicBezTo>
                    <a:pt x="1531" y="199381"/>
                    <a:pt x="10680" y="203715"/>
                    <a:pt x="10680" y="203715"/>
                  </a:cubicBezTo>
                  <a:lnTo>
                    <a:pt x="116150" y="184933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2468614" y="2945574"/>
              <a:ext cx="70024" cy="61368"/>
            </a:xfrm>
            <a:custGeom>
              <a:avLst/>
              <a:gdLst/>
              <a:ahLst/>
              <a:cxnLst/>
              <a:rect l="l" t="t" r="r" b="b"/>
              <a:pathLst>
                <a:path w="42862" h="37564" extrusionOk="0">
                  <a:moveTo>
                    <a:pt x="13485" y="37565"/>
                  </a:moveTo>
                  <a:lnTo>
                    <a:pt x="42862" y="13966"/>
                  </a:lnTo>
                  <a:lnTo>
                    <a:pt x="28896" y="0"/>
                  </a:lnTo>
                  <a:lnTo>
                    <a:pt x="0" y="23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2114560" y="2990421"/>
              <a:ext cx="365854" cy="288750"/>
            </a:xfrm>
            <a:custGeom>
              <a:avLst/>
              <a:gdLst/>
              <a:ahLst/>
              <a:cxnLst/>
              <a:rect l="l" t="t" r="r" b="b"/>
              <a:pathLst>
                <a:path w="223942" h="176746" extrusionOk="0">
                  <a:moveTo>
                    <a:pt x="223943" y="24080"/>
                  </a:moveTo>
                  <a:lnTo>
                    <a:pt x="53939" y="158927"/>
                  </a:lnTo>
                  <a:lnTo>
                    <a:pt x="0" y="176746"/>
                  </a:lnTo>
                  <a:lnTo>
                    <a:pt x="32267" y="129068"/>
                  </a:lnTo>
                  <a:lnTo>
                    <a:pt x="2013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231791" y="3066866"/>
              <a:ext cx="144996" cy="215451"/>
            </a:xfrm>
            <a:custGeom>
              <a:avLst/>
              <a:gdLst/>
              <a:ahLst/>
              <a:cxnLst/>
              <a:rect l="l" t="t" r="r" b="b"/>
              <a:pathLst>
                <a:path w="88753" h="131879" extrusionOk="0">
                  <a:moveTo>
                    <a:pt x="40454" y="131879"/>
                  </a:moveTo>
                  <a:cubicBezTo>
                    <a:pt x="40454" y="131879"/>
                    <a:pt x="86687" y="51934"/>
                    <a:pt x="88614" y="24965"/>
                  </a:cubicBezTo>
                  <a:cubicBezTo>
                    <a:pt x="90540" y="-2005"/>
                    <a:pt x="72240" y="-10192"/>
                    <a:pt x="51531" y="15814"/>
                  </a:cubicBezTo>
                  <a:cubicBezTo>
                    <a:pt x="30822" y="41821"/>
                    <a:pt x="0" y="123692"/>
                    <a:pt x="0" y="123692"/>
                  </a:cubicBezTo>
                  <a:lnTo>
                    <a:pt x="40454" y="131879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2295520" y="3102932"/>
              <a:ext cx="83399" cy="180960"/>
            </a:xfrm>
            <a:custGeom>
              <a:avLst/>
              <a:gdLst/>
              <a:ahLst/>
              <a:cxnLst/>
              <a:rect l="l" t="t" r="r" b="b"/>
              <a:pathLst>
                <a:path w="51049" h="110767" extrusionOk="0">
                  <a:moveTo>
                    <a:pt x="2890" y="110767"/>
                  </a:moveTo>
                  <a:lnTo>
                    <a:pt x="0" y="108841"/>
                  </a:lnTo>
                  <a:cubicBezTo>
                    <a:pt x="482" y="107878"/>
                    <a:pt x="43344" y="35638"/>
                    <a:pt x="47678" y="0"/>
                  </a:cubicBezTo>
                  <a:lnTo>
                    <a:pt x="51050" y="482"/>
                  </a:lnTo>
                  <a:cubicBezTo>
                    <a:pt x="46715" y="37083"/>
                    <a:pt x="4816" y="107878"/>
                    <a:pt x="2890" y="1107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2431635" y="2962097"/>
              <a:ext cx="82611" cy="80251"/>
            </a:xfrm>
            <a:custGeom>
              <a:avLst/>
              <a:gdLst/>
              <a:ahLst/>
              <a:cxnLst/>
              <a:rect l="l" t="t" r="r" b="b"/>
              <a:pathLst>
                <a:path w="50567" h="49122" extrusionOk="0">
                  <a:moveTo>
                    <a:pt x="50568" y="28414"/>
                  </a:moveTo>
                  <a:lnTo>
                    <a:pt x="27451" y="49123"/>
                  </a:lnTo>
                  <a:lnTo>
                    <a:pt x="0" y="18782"/>
                  </a:lnTo>
                  <a:lnTo>
                    <a:pt x="216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2361592" y="3021106"/>
              <a:ext cx="156589" cy="154996"/>
            </a:xfrm>
            <a:custGeom>
              <a:avLst/>
              <a:gdLst/>
              <a:ahLst/>
              <a:cxnLst/>
              <a:rect l="l" t="t" r="r" b="b"/>
              <a:pathLst>
                <a:path w="95849" h="94874" extrusionOk="0">
                  <a:moveTo>
                    <a:pt x="82364" y="0"/>
                  </a:moveTo>
                  <a:lnTo>
                    <a:pt x="95849" y="15411"/>
                  </a:lnTo>
                  <a:lnTo>
                    <a:pt x="11" y="94875"/>
                  </a:lnTo>
                  <a:cubicBezTo>
                    <a:pt x="11" y="94875"/>
                    <a:pt x="-470" y="91503"/>
                    <a:pt x="4827" y="83316"/>
                  </a:cubicBezTo>
                  <a:cubicBezTo>
                    <a:pt x="10607" y="75129"/>
                    <a:pt x="22165" y="70795"/>
                    <a:pt x="22165" y="70795"/>
                  </a:cubicBezTo>
                  <a:lnTo>
                    <a:pt x="90552" y="14448"/>
                  </a:lnTo>
                  <a:lnTo>
                    <a:pt x="78993" y="481"/>
                  </a:lnTo>
                  <a:lnTo>
                    <a:pt x="823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2206479" y="3024988"/>
              <a:ext cx="143530" cy="161248"/>
            </a:xfrm>
            <a:custGeom>
              <a:avLst/>
              <a:gdLst/>
              <a:ahLst/>
              <a:cxnLst/>
              <a:rect l="l" t="t" r="r" b="b"/>
              <a:pathLst>
                <a:path w="87856" h="98701" extrusionOk="0">
                  <a:moveTo>
                    <a:pt x="55466" y="47228"/>
                  </a:moveTo>
                  <a:cubicBezTo>
                    <a:pt x="55466" y="47228"/>
                    <a:pt x="43908" y="66492"/>
                    <a:pt x="34276" y="81421"/>
                  </a:cubicBezTo>
                  <a:cubicBezTo>
                    <a:pt x="24644" y="95869"/>
                    <a:pt x="7307" y="105020"/>
                    <a:pt x="1527" y="93461"/>
                  </a:cubicBezTo>
                  <a:cubicBezTo>
                    <a:pt x="-4733" y="81903"/>
                    <a:pt x="9233" y="52525"/>
                    <a:pt x="25607" y="29891"/>
                  </a:cubicBezTo>
                  <a:cubicBezTo>
                    <a:pt x="49687" y="-2858"/>
                    <a:pt x="81473" y="995"/>
                    <a:pt x="87252" y="32"/>
                  </a:cubicBezTo>
                  <a:cubicBezTo>
                    <a:pt x="93031" y="-1413"/>
                    <a:pt x="55466" y="47228"/>
                    <a:pt x="55466" y="47228"/>
                  </a:cubicBez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 rot="-4067954">
              <a:off x="2216883" y="3227747"/>
              <a:ext cx="62881" cy="5502"/>
            </a:xfrm>
            <a:custGeom>
              <a:avLst/>
              <a:gdLst/>
              <a:ahLst/>
              <a:cxnLst/>
              <a:rect l="l" t="t" r="r" b="b"/>
              <a:pathLst>
                <a:path w="38526" h="3371" extrusionOk="0">
                  <a:moveTo>
                    <a:pt x="0" y="0"/>
                  </a:moveTo>
                  <a:lnTo>
                    <a:pt x="38527" y="0"/>
                  </a:lnTo>
                  <a:lnTo>
                    <a:pt x="38527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2203543" y="3106866"/>
              <a:ext cx="25100" cy="65302"/>
            </a:xfrm>
            <a:custGeom>
              <a:avLst/>
              <a:gdLst/>
              <a:ahLst/>
              <a:cxnLst/>
              <a:rect l="l" t="t" r="r" b="b"/>
              <a:pathLst>
                <a:path w="15364" h="39972" extrusionOk="0">
                  <a:moveTo>
                    <a:pt x="435" y="39973"/>
                  </a:moveTo>
                  <a:cubicBezTo>
                    <a:pt x="-46" y="39010"/>
                    <a:pt x="-2454" y="30822"/>
                    <a:pt x="12475" y="0"/>
                  </a:cubicBezTo>
                  <a:lnTo>
                    <a:pt x="15365" y="1445"/>
                  </a:lnTo>
                  <a:cubicBezTo>
                    <a:pt x="917" y="30341"/>
                    <a:pt x="3325" y="38528"/>
                    <a:pt x="3325" y="38528"/>
                  </a:cubicBezTo>
                  <a:lnTo>
                    <a:pt x="435" y="39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2155143" y="3169022"/>
              <a:ext cx="11344" cy="38552"/>
            </a:xfrm>
            <a:custGeom>
              <a:avLst/>
              <a:gdLst/>
              <a:ahLst/>
              <a:cxnLst/>
              <a:rect l="l" t="t" r="r" b="b"/>
              <a:pathLst>
                <a:path w="6944" h="23598" extrusionOk="0">
                  <a:moveTo>
                    <a:pt x="4537" y="23598"/>
                  </a:moveTo>
                  <a:cubicBezTo>
                    <a:pt x="-3651" y="16374"/>
                    <a:pt x="1647" y="481"/>
                    <a:pt x="2129" y="0"/>
                  </a:cubicBezTo>
                  <a:lnTo>
                    <a:pt x="5500" y="963"/>
                  </a:lnTo>
                  <a:cubicBezTo>
                    <a:pt x="5500" y="963"/>
                    <a:pt x="684" y="15411"/>
                    <a:pt x="6945" y="21190"/>
                  </a:cubicBezTo>
                  <a:lnTo>
                    <a:pt x="4537" y="235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2162555" y="3256354"/>
              <a:ext cx="23602" cy="25177"/>
            </a:xfrm>
            <a:custGeom>
              <a:avLst/>
              <a:gdLst/>
              <a:ahLst/>
              <a:cxnLst/>
              <a:rect l="l" t="t" r="r" b="b"/>
              <a:pathLst>
                <a:path w="14447" h="15411" extrusionOk="0">
                  <a:moveTo>
                    <a:pt x="481" y="15411"/>
                  </a:moveTo>
                  <a:lnTo>
                    <a:pt x="0" y="12040"/>
                  </a:lnTo>
                  <a:cubicBezTo>
                    <a:pt x="9150" y="10114"/>
                    <a:pt x="10595" y="482"/>
                    <a:pt x="11076" y="0"/>
                  </a:cubicBezTo>
                  <a:lnTo>
                    <a:pt x="14448" y="482"/>
                  </a:lnTo>
                  <a:cubicBezTo>
                    <a:pt x="13966" y="963"/>
                    <a:pt x="12040" y="13003"/>
                    <a:pt x="481" y="154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1533127" y="3449116"/>
              <a:ext cx="1093630" cy="555469"/>
            </a:xfrm>
            <a:custGeom>
              <a:avLst/>
              <a:gdLst/>
              <a:ahLst/>
              <a:cxnLst/>
              <a:rect l="l" t="t" r="r" b="b"/>
              <a:pathLst>
                <a:path w="669419" h="340007" extrusionOk="0">
                  <a:moveTo>
                    <a:pt x="316409" y="340008"/>
                  </a:moveTo>
                  <a:lnTo>
                    <a:pt x="0" y="184452"/>
                  </a:lnTo>
                  <a:lnTo>
                    <a:pt x="365050" y="0"/>
                  </a:lnTo>
                  <a:lnTo>
                    <a:pt x="669420" y="126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1577973" y="3456198"/>
              <a:ext cx="899295" cy="505116"/>
            </a:xfrm>
            <a:custGeom>
              <a:avLst/>
              <a:gdLst/>
              <a:ahLst/>
              <a:cxnLst/>
              <a:rect l="l" t="t" r="r" b="b"/>
              <a:pathLst>
                <a:path w="550465" h="309185" extrusionOk="0">
                  <a:moveTo>
                    <a:pt x="0" y="181562"/>
                  </a:moveTo>
                  <a:cubicBezTo>
                    <a:pt x="0" y="181562"/>
                    <a:pt x="152666" y="89577"/>
                    <a:pt x="207087" y="78982"/>
                  </a:cubicBezTo>
                  <a:cubicBezTo>
                    <a:pt x="207087" y="78982"/>
                    <a:pt x="260544" y="34675"/>
                    <a:pt x="348195" y="0"/>
                  </a:cubicBezTo>
                  <a:lnTo>
                    <a:pt x="550465" y="102580"/>
                  </a:lnTo>
                  <a:lnTo>
                    <a:pt x="240798" y="309185"/>
                  </a:lnTo>
                  <a:lnTo>
                    <a:pt x="0" y="1815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2072862" y="3535663"/>
              <a:ext cx="184894" cy="125885"/>
            </a:xfrm>
            <a:custGeom>
              <a:avLst/>
              <a:gdLst/>
              <a:ahLst/>
              <a:cxnLst/>
              <a:rect l="l" t="t" r="r" b="b"/>
              <a:pathLst>
                <a:path w="113175" h="77055" extrusionOk="0">
                  <a:moveTo>
                    <a:pt x="2408" y="77056"/>
                  </a:moveTo>
                  <a:lnTo>
                    <a:pt x="0" y="74648"/>
                  </a:lnTo>
                  <a:cubicBezTo>
                    <a:pt x="481" y="74166"/>
                    <a:pt x="68387" y="16856"/>
                    <a:pt x="111730" y="0"/>
                  </a:cubicBezTo>
                  <a:lnTo>
                    <a:pt x="113175" y="3371"/>
                  </a:lnTo>
                  <a:cubicBezTo>
                    <a:pt x="69832" y="19264"/>
                    <a:pt x="2889" y="76093"/>
                    <a:pt x="2408" y="77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1751853" y="3656828"/>
              <a:ext cx="237609" cy="166010"/>
            </a:xfrm>
            <a:custGeom>
              <a:avLst/>
              <a:gdLst/>
              <a:ahLst/>
              <a:cxnLst/>
              <a:rect l="l" t="t" r="r" b="b"/>
              <a:pathLst>
                <a:path w="145442" h="101616" extrusionOk="0">
                  <a:moveTo>
                    <a:pt x="2408" y="101617"/>
                  </a:moveTo>
                  <a:lnTo>
                    <a:pt x="0" y="99209"/>
                  </a:lnTo>
                  <a:cubicBezTo>
                    <a:pt x="964" y="98246"/>
                    <a:pt x="78982" y="20227"/>
                    <a:pt x="144479" y="0"/>
                  </a:cubicBezTo>
                  <a:lnTo>
                    <a:pt x="145443" y="3371"/>
                  </a:lnTo>
                  <a:cubicBezTo>
                    <a:pt x="80427" y="23117"/>
                    <a:pt x="2889" y="101135"/>
                    <a:pt x="2408" y="101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2"/>
            <p:cNvSpPr/>
            <p:nvPr/>
          </p:nvSpPr>
          <p:spPr>
            <a:xfrm rot="-3609977">
              <a:off x="2071538" y="3492769"/>
              <a:ext cx="5507" cy="365091"/>
            </a:xfrm>
            <a:custGeom>
              <a:avLst/>
              <a:gdLst/>
              <a:ahLst/>
              <a:cxnLst/>
              <a:rect l="l" t="t" r="r" b="b"/>
              <a:pathLst>
                <a:path w="3371" h="223468" extrusionOk="0">
                  <a:moveTo>
                    <a:pt x="0" y="0"/>
                  </a:moveTo>
                  <a:lnTo>
                    <a:pt x="3371" y="0"/>
                  </a:lnTo>
                  <a:lnTo>
                    <a:pt x="3371" y="223468"/>
                  </a:lnTo>
                  <a:lnTo>
                    <a:pt x="0" y="2234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1643277" y="3612769"/>
              <a:ext cx="276161" cy="147915"/>
            </a:xfrm>
            <a:custGeom>
              <a:avLst/>
              <a:gdLst/>
              <a:ahLst/>
              <a:cxnLst/>
              <a:rect l="l" t="t" r="r" b="b"/>
              <a:pathLst>
                <a:path w="169040" h="90540" extrusionOk="0">
                  <a:moveTo>
                    <a:pt x="1926" y="90540"/>
                  </a:moveTo>
                  <a:lnTo>
                    <a:pt x="0" y="87650"/>
                  </a:lnTo>
                  <a:cubicBezTo>
                    <a:pt x="963" y="86687"/>
                    <a:pt x="103061" y="13966"/>
                    <a:pt x="168559" y="0"/>
                  </a:cubicBezTo>
                  <a:lnTo>
                    <a:pt x="169040" y="3371"/>
                  </a:lnTo>
                  <a:cubicBezTo>
                    <a:pt x="104025" y="16856"/>
                    <a:pt x="2889" y="89577"/>
                    <a:pt x="1926" y="90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1695992" y="3632439"/>
              <a:ext cx="258852" cy="154208"/>
            </a:xfrm>
            <a:custGeom>
              <a:avLst/>
              <a:gdLst/>
              <a:ahLst/>
              <a:cxnLst/>
              <a:rect l="l" t="t" r="r" b="b"/>
              <a:pathLst>
                <a:path w="158445" h="94392" extrusionOk="0">
                  <a:moveTo>
                    <a:pt x="1927" y="94393"/>
                  </a:moveTo>
                  <a:lnTo>
                    <a:pt x="0" y="91503"/>
                  </a:lnTo>
                  <a:cubicBezTo>
                    <a:pt x="963" y="90540"/>
                    <a:pt x="95838" y="18782"/>
                    <a:pt x="157482" y="0"/>
                  </a:cubicBezTo>
                  <a:lnTo>
                    <a:pt x="158445" y="3371"/>
                  </a:lnTo>
                  <a:cubicBezTo>
                    <a:pt x="97282" y="22153"/>
                    <a:pt x="2889" y="93430"/>
                    <a:pt x="1927" y="94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1957992" y="3472720"/>
              <a:ext cx="198269" cy="120378"/>
            </a:xfrm>
            <a:custGeom>
              <a:avLst/>
              <a:gdLst/>
              <a:ahLst/>
              <a:cxnLst/>
              <a:rect l="l" t="t" r="r" b="b"/>
              <a:pathLst>
                <a:path w="121362" h="73684" extrusionOk="0">
                  <a:moveTo>
                    <a:pt x="2408" y="73685"/>
                  </a:moveTo>
                  <a:lnTo>
                    <a:pt x="0" y="71277"/>
                  </a:lnTo>
                  <a:cubicBezTo>
                    <a:pt x="481" y="70795"/>
                    <a:pt x="65979" y="15411"/>
                    <a:pt x="120399" y="0"/>
                  </a:cubicBezTo>
                  <a:lnTo>
                    <a:pt x="121362" y="3371"/>
                  </a:lnTo>
                  <a:cubicBezTo>
                    <a:pt x="67905" y="18301"/>
                    <a:pt x="2889" y="73203"/>
                    <a:pt x="2408" y="736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1993397" y="3490816"/>
              <a:ext cx="191187" cy="121951"/>
            </a:xfrm>
            <a:custGeom>
              <a:avLst/>
              <a:gdLst/>
              <a:ahLst/>
              <a:cxnLst/>
              <a:rect l="l" t="t" r="r" b="b"/>
              <a:pathLst>
                <a:path w="117027" h="74647" extrusionOk="0">
                  <a:moveTo>
                    <a:pt x="1926" y="74648"/>
                  </a:moveTo>
                  <a:lnTo>
                    <a:pt x="0" y="71758"/>
                  </a:lnTo>
                  <a:cubicBezTo>
                    <a:pt x="2889" y="69350"/>
                    <a:pt x="75610" y="10595"/>
                    <a:pt x="116065" y="0"/>
                  </a:cubicBezTo>
                  <a:lnTo>
                    <a:pt x="117028" y="3371"/>
                  </a:lnTo>
                  <a:cubicBezTo>
                    <a:pt x="77055" y="13966"/>
                    <a:pt x="2889" y="74166"/>
                    <a:pt x="1926" y="74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2035096" y="3513633"/>
              <a:ext cx="184107" cy="123524"/>
            </a:xfrm>
            <a:custGeom>
              <a:avLst/>
              <a:gdLst/>
              <a:ahLst/>
              <a:cxnLst/>
              <a:rect l="l" t="t" r="r" b="b"/>
              <a:pathLst>
                <a:path w="112693" h="75610" extrusionOk="0">
                  <a:moveTo>
                    <a:pt x="1927" y="75611"/>
                  </a:moveTo>
                  <a:lnTo>
                    <a:pt x="0" y="72721"/>
                  </a:lnTo>
                  <a:cubicBezTo>
                    <a:pt x="3372" y="70313"/>
                    <a:pt x="82835" y="7706"/>
                    <a:pt x="111731" y="0"/>
                  </a:cubicBezTo>
                  <a:lnTo>
                    <a:pt x="112694" y="3371"/>
                  </a:lnTo>
                  <a:cubicBezTo>
                    <a:pt x="84279" y="11077"/>
                    <a:pt x="2889" y="75129"/>
                    <a:pt x="1927" y="75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2525769" y="3113161"/>
              <a:ext cx="803798" cy="1018885"/>
            </a:xfrm>
            <a:custGeom>
              <a:avLst/>
              <a:gdLst/>
              <a:ahLst/>
              <a:cxnLst/>
              <a:rect l="l" t="t" r="r" b="b"/>
              <a:pathLst>
                <a:path w="492011" h="623667" extrusionOk="0">
                  <a:moveTo>
                    <a:pt x="273718" y="0"/>
                  </a:moveTo>
                  <a:cubicBezTo>
                    <a:pt x="273718" y="0"/>
                    <a:pt x="337289" y="0"/>
                    <a:pt x="396526" y="102580"/>
                  </a:cubicBezTo>
                  <a:cubicBezTo>
                    <a:pt x="455762" y="205160"/>
                    <a:pt x="462504" y="264397"/>
                    <a:pt x="478397" y="341452"/>
                  </a:cubicBezTo>
                  <a:cubicBezTo>
                    <a:pt x="494289" y="418989"/>
                    <a:pt x="491881" y="535054"/>
                    <a:pt x="491881" y="535054"/>
                  </a:cubicBezTo>
                  <a:cubicBezTo>
                    <a:pt x="491881" y="535054"/>
                    <a:pt x="350774" y="578398"/>
                    <a:pt x="239043" y="598625"/>
                  </a:cubicBezTo>
                  <a:cubicBezTo>
                    <a:pt x="127313" y="619333"/>
                    <a:pt x="41107" y="623668"/>
                    <a:pt x="41107" y="623668"/>
                  </a:cubicBezTo>
                  <a:cubicBezTo>
                    <a:pt x="41107" y="623668"/>
                    <a:pt x="4506" y="329894"/>
                    <a:pt x="171" y="270657"/>
                  </a:cubicBezTo>
                  <a:cubicBezTo>
                    <a:pt x="-4163" y="211421"/>
                    <a:pt x="75300" y="77056"/>
                    <a:pt x="75300" y="77056"/>
                  </a:cubicBezTo>
                  <a:lnTo>
                    <a:pt x="273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1972940" y="3556230"/>
              <a:ext cx="387389" cy="246153"/>
            </a:xfrm>
            <a:custGeom>
              <a:avLst/>
              <a:gdLst/>
              <a:ahLst/>
              <a:cxnLst/>
              <a:rect l="l" t="t" r="r" b="b"/>
              <a:pathLst>
                <a:path w="237124" h="150672" extrusionOk="0">
                  <a:moveTo>
                    <a:pt x="0" y="95289"/>
                  </a:moveTo>
                  <a:cubicBezTo>
                    <a:pt x="0" y="95289"/>
                    <a:pt x="83316" y="21123"/>
                    <a:pt x="104507" y="17270"/>
                  </a:cubicBezTo>
                  <a:cubicBezTo>
                    <a:pt x="125697" y="12936"/>
                    <a:pt x="195047" y="-10663"/>
                    <a:pt x="232130" y="5712"/>
                  </a:cubicBezTo>
                  <a:cubicBezTo>
                    <a:pt x="269213" y="21604"/>
                    <a:pt x="87651" y="150672"/>
                    <a:pt x="87651" y="150672"/>
                  </a:cubicBezTo>
                  <a:lnTo>
                    <a:pt x="0" y="95289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1738460" y="3670991"/>
              <a:ext cx="509067" cy="550750"/>
            </a:xfrm>
            <a:custGeom>
              <a:avLst/>
              <a:gdLst/>
              <a:ahLst/>
              <a:cxnLst/>
              <a:rect l="l" t="t" r="r" b="b"/>
              <a:pathLst>
                <a:path w="311604" h="337118" extrusionOk="0">
                  <a:moveTo>
                    <a:pt x="131969" y="0"/>
                  </a:moveTo>
                  <a:cubicBezTo>
                    <a:pt x="131969" y="0"/>
                    <a:pt x="29389" y="100654"/>
                    <a:pt x="4346" y="193602"/>
                  </a:cubicBezTo>
                  <a:cubicBezTo>
                    <a:pt x="-23106" y="296182"/>
                    <a:pt x="86699" y="336636"/>
                    <a:pt x="131969" y="337118"/>
                  </a:cubicBezTo>
                  <a:cubicBezTo>
                    <a:pt x="177239" y="337600"/>
                    <a:pt x="311604" y="59236"/>
                    <a:pt x="311604" y="59236"/>
                  </a:cubicBezTo>
                  <a:lnTo>
                    <a:pt x="1319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3222354" y="3909385"/>
              <a:ext cx="163651" cy="650670"/>
            </a:xfrm>
            <a:custGeom>
              <a:avLst/>
              <a:gdLst/>
              <a:ahLst/>
              <a:cxnLst/>
              <a:rect l="l" t="t" r="r" b="b"/>
              <a:pathLst>
                <a:path w="100172" h="398280" extrusionOk="0">
                  <a:moveTo>
                    <a:pt x="100172" y="0"/>
                  </a:moveTo>
                  <a:lnTo>
                    <a:pt x="29859" y="386723"/>
                  </a:lnTo>
                  <a:lnTo>
                    <a:pt x="0" y="398281"/>
                  </a:lnTo>
                  <a:lnTo>
                    <a:pt x="65497" y="284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3341159" y="3898371"/>
              <a:ext cx="147128" cy="605823"/>
            </a:xfrm>
            <a:custGeom>
              <a:avLst/>
              <a:gdLst/>
              <a:ahLst/>
              <a:cxnLst/>
              <a:rect l="l" t="t" r="r" b="b"/>
              <a:pathLst>
                <a:path w="90058" h="370829" extrusionOk="0">
                  <a:moveTo>
                    <a:pt x="90059" y="481"/>
                  </a:moveTo>
                  <a:lnTo>
                    <a:pt x="27451" y="359271"/>
                  </a:lnTo>
                  <a:lnTo>
                    <a:pt x="0" y="370830"/>
                  </a:lnTo>
                  <a:lnTo>
                    <a:pt x="61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2679473" y="2928265"/>
              <a:ext cx="226594" cy="221873"/>
            </a:xfrm>
            <a:custGeom>
              <a:avLst/>
              <a:gdLst/>
              <a:ahLst/>
              <a:cxnLst/>
              <a:rect l="l" t="t" r="r" b="b"/>
              <a:pathLst>
                <a:path w="138700" h="135810" extrusionOk="0">
                  <a:moveTo>
                    <a:pt x="102098" y="0"/>
                  </a:moveTo>
                  <a:lnTo>
                    <a:pt x="138700" y="74648"/>
                  </a:lnTo>
                  <a:lnTo>
                    <a:pt x="27451" y="135810"/>
                  </a:lnTo>
                  <a:lnTo>
                    <a:pt x="0" y="76574"/>
                  </a:lnTo>
                  <a:lnTo>
                    <a:pt x="34193" y="26488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2500842" y="2772482"/>
              <a:ext cx="280124" cy="302202"/>
            </a:xfrm>
            <a:custGeom>
              <a:avLst/>
              <a:gdLst/>
              <a:ahLst/>
              <a:cxnLst/>
              <a:rect l="l" t="t" r="r" b="b"/>
              <a:pathLst>
                <a:path w="171466" h="184980" extrusionOk="0">
                  <a:moveTo>
                    <a:pt x="74666" y="0"/>
                  </a:moveTo>
                  <a:cubicBezTo>
                    <a:pt x="74666" y="0"/>
                    <a:pt x="60699" y="10595"/>
                    <a:pt x="49622" y="24080"/>
                  </a:cubicBezTo>
                  <a:cubicBezTo>
                    <a:pt x="40472" y="35638"/>
                    <a:pt x="38064" y="34675"/>
                    <a:pt x="36619" y="37083"/>
                  </a:cubicBezTo>
                  <a:cubicBezTo>
                    <a:pt x="36619" y="37083"/>
                    <a:pt x="-945" y="55384"/>
                    <a:pt x="18" y="60681"/>
                  </a:cubicBezTo>
                  <a:cubicBezTo>
                    <a:pt x="981" y="65497"/>
                    <a:pt x="23616" y="69350"/>
                    <a:pt x="23616" y="69350"/>
                  </a:cubicBezTo>
                  <a:cubicBezTo>
                    <a:pt x="23616" y="69350"/>
                    <a:pt x="7242" y="114620"/>
                    <a:pt x="8205" y="138218"/>
                  </a:cubicBezTo>
                  <a:cubicBezTo>
                    <a:pt x="9168" y="161817"/>
                    <a:pt x="21208" y="179154"/>
                    <a:pt x="48178" y="183970"/>
                  </a:cubicBezTo>
                  <a:cubicBezTo>
                    <a:pt x="75147" y="188786"/>
                    <a:pt x="111748" y="174820"/>
                    <a:pt x="111748" y="174820"/>
                  </a:cubicBezTo>
                  <a:lnTo>
                    <a:pt x="171467" y="98727"/>
                  </a:lnTo>
                  <a:lnTo>
                    <a:pt x="148831" y="22154"/>
                  </a:lnTo>
                  <a:cubicBezTo>
                    <a:pt x="148831" y="21672"/>
                    <a:pt x="100190" y="11558"/>
                    <a:pt x="74666" y="0"/>
                  </a:cubicBez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2582362" y="2682338"/>
              <a:ext cx="338945" cy="302617"/>
            </a:xfrm>
            <a:custGeom>
              <a:avLst/>
              <a:gdLst/>
              <a:ahLst/>
              <a:cxnLst/>
              <a:rect l="l" t="t" r="r" b="b"/>
              <a:pathLst>
                <a:path w="207471" h="185234" extrusionOk="0">
                  <a:moveTo>
                    <a:pt x="143721" y="185210"/>
                  </a:moveTo>
                  <a:cubicBezTo>
                    <a:pt x="143721" y="185210"/>
                    <a:pt x="158650" y="186173"/>
                    <a:pt x="175025" y="176059"/>
                  </a:cubicBezTo>
                  <a:cubicBezTo>
                    <a:pt x="191881" y="166427"/>
                    <a:pt x="222221" y="118268"/>
                    <a:pt x="199105" y="72516"/>
                  </a:cubicBezTo>
                  <a:cubicBezTo>
                    <a:pt x="175988" y="26283"/>
                    <a:pt x="101340" y="23393"/>
                    <a:pt x="88819" y="18096"/>
                  </a:cubicBezTo>
                  <a:cubicBezTo>
                    <a:pt x="76297" y="12316"/>
                    <a:pt x="27656" y="-9355"/>
                    <a:pt x="9837" y="4611"/>
                  </a:cubicBezTo>
                  <a:cubicBezTo>
                    <a:pt x="-7982" y="18577"/>
                    <a:pt x="-758" y="36878"/>
                    <a:pt x="24767" y="55660"/>
                  </a:cubicBezTo>
                  <a:cubicBezTo>
                    <a:pt x="50773" y="73961"/>
                    <a:pt x="97006" y="102857"/>
                    <a:pt x="112417" y="125492"/>
                  </a:cubicBezTo>
                  <a:cubicBezTo>
                    <a:pt x="127828" y="148127"/>
                    <a:pt x="143721" y="185210"/>
                    <a:pt x="143721" y="185210"/>
                  </a:cubicBez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2646117" y="2807853"/>
              <a:ext cx="204448" cy="212066"/>
            </a:xfrm>
            <a:custGeom>
              <a:avLst/>
              <a:gdLst/>
              <a:ahLst/>
              <a:cxnLst/>
              <a:rect l="l" t="t" r="r" b="b"/>
              <a:pathLst>
                <a:path w="125144" h="129807" extrusionOk="0">
                  <a:moveTo>
                    <a:pt x="190" y="66963"/>
                  </a:moveTo>
                  <a:cubicBezTo>
                    <a:pt x="190" y="66963"/>
                    <a:pt x="10303" y="1465"/>
                    <a:pt x="59907" y="20"/>
                  </a:cubicBezTo>
                  <a:cubicBezTo>
                    <a:pt x="109512" y="-943"/>
                    <a:pt x="129258" y="32287"/>
                    <a:pt x="124442" y="68407"/>
                  </a:cubicBezTo>
                  <a:cubicBezTo>
                    <a:pt x="119626" y="105009"/>
                    <a:pt x="81098" y="134868"/>
                    <a:pt x="49794" y="129089"/>
                  </a:cubicBezTo>
                  <a:cubicBezTo>
                    <a:pt x="18490" y="123309"/>
                    <a:pt x="-2218" y="104046"/>
                    <a:pt x="190" y="66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2774673" y="2717547"/>
              <a:ext cx="75809" cy="121810"/>
            </a:xfrm>
            <a:custGeom>
              <a:avLst/>
              <a:gdLst/>
              <a:ahLst/>
              <a:cxnLst/>
              <a:rect l="l" t="t" r="r" b="b"/>
              <a:pathLst>
                <a:path w="46403" h="74561" extrusionOk="0">
                  <a:moveTo>
                    <a:pt x="23117" y="74561"/>
                  </a:moveTo>
                  <a:cubicBezTo>
                    <a:pt x="23117" y="74561"/>
                    <a:pt x="38046" y="61558"/>
                    <a:pt x="44789" y="43739"/>
                  </a:cubicBezTo>
                  <a:cubicBezTo>
                    <a:pt x="51049" y="25920"/>
                    <a:pt x="37083" y="10991"/>
                    <a:pt x="37083" y="10991"/>
                  </a:cubicBezTo>
                  <a:cubicBezTo>
                    <a:pt x="37083" y="10991"/>
                    <a:pt x="21190" y="-5384"/>
                    <a:pt x="8669" y="1840"/>
                  </a:cubicBezTo>
                  <a:cubicBezTo>
                    <a:pt x="8669" y="1840"/>
                    <a:pt x="18301" y="8101"/>
                    <a:pt x="17337" y="19659"/>
                  </a:cubicBezTo>
                  <a:cubicBezTo>
                    <a:pt x="16374" y="31218"/>
                    <a:pt x="5780" y="44703"/>
                    <a:pt x="0" y="53853"/>
                  </a:cubicBezTo>
                  <a:lnTo>
                    <a:pt x="23117" y="74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2691274" y="2812609"/>
              <a:ext cx="144163" cy="210857"/>
            </a:xfrm>
            <a:custGeom>
              <a:avLst/>
              <a:gdLst/>
              <a:ahLst/>
              <a:cxnLst/>
              <a:rect l="l" t="t" r="r" b="b"/>
              <a:pathLst>
                <a:path w="88243" h="129067" extrusionOk="0">
                  <a:moveTo>
                    <a:pt x="27933" y="129068"/>
                  </a:moveTo>
                  <a:cubicBezTo>
                    <a:pt x="25525" y="129068"/>
                    <a:pt x="23598" y="128586"/>
                    <a:pt x="21672" y="128105"/>
                  </a:cubicBezTo>
                  <a:lnTo>
                    <a:pt x="22635" y="124733"/>
                  </a:lnTo>
                  <a:cubicBezTo>
                    <a:pt x="31304" y="128105"/>
                    <a:pt x="45752" y="122325"/>
                    <a:pt x="58755" y="110767"/>
                  </a:cubicBezTo>
                  <a:cubicBezTo>
                    <a:pt x="75129" y="96319"/>
                    <a:pt x="90058" y="70313"/>
                    <a:pt x="82834" y="41899"/>
                  </a:cubicBezTo>
                  <a:cubicBezTo>
                    <a:pt x="75610" y="13485"/>
                    <a:pt x="50568" y="3371"/>
                    <a:pt x="31304" y="3371"/>
                  </a:cubicBezTo>
                  <a:cubicBezTo>
                    <a:pt x="31304" y="3371"/>
                    <a:pt x="31304" y="3371"/>
                    <a:pt x="31304" y="3371"/>
                  </a:cubicBezTo>
                  <a:cubicBezTo>
                    <a:pt x="15893" y="3371"/>
                    <a:pt x="1927" y="11558"/>
                    <a:pt x="1927" y="11558"/>
                  </a:cubicBezTo>
                  <a:lnTo>
                    <a:pt x="0" y="8669"/>
                  </a:lnTo>
                  <a:cubicBezTo>
                    <a:pt x="481" y="8187"/>
                    <a:pt x="14929" y="0"/>
                    <a:pt x="31304" y="0"/>
                  </a:cubicBezTo>
                  <a:cubicBezTo>
                    <a:pt x="31304" y="0"/>
                    <a:pt x="31304" y="0"/>
                    <a:pt x="31304" y="0"/>
                  </a:cubicBezTo>
                  <a:cubicBezTo>
                    <a:pt x="52013" y="0"/>
                    <a:pt x="78501" y="10595"/>
                    <a:pt x="86206" y="40936"/>
                  </a:cubicBezTo>
                  <a:cubicBezTo>
                    <a:pt x="93911" y="70795"/>
                    <a:pt x="78501" y="97764"/>
                    <a:pt x="61163" y="113175"/>
                  </a:cubicBezTo>
                  <a:cubicBezTo>
                    <a:pt x="50086" y="123289"/>
                    <a:pt x="37565" y="129068"/>
                    <a:pt x="27933" y="1290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2571880" y="2827557"/>
              <a:ext cx="18020" cy="22816"/>
            </a:xfrm>
            <a:custGeom>
              <a:avLst/>
              <a:gdLst/>
              <a:ahLst/>
              <a:cxnLst/>
              <a:rect l="l" t="t" r="r" b="b"/>
              <a:pathLst>
                <a:path w="11030" h="13966" extrusionOk="0">
                  <a:moveTo>
                    <a:pt x="10475" y="2408"/>
                  </a:moveTo>
                  <a:cubicBezTo>
                    <a:pt x="9993" y="1445"/>
                    <a:pt x="9512" y="963"/>
                    <a:pt x="9030" y="482"/>
                  </a:cubicBezTo>
                  <a:cubicBezTo>
                    <a:pt x="8067" y="0"/>
                    <a:pt x="7104" y="0"/>
                    <a:pt x="6622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6622" y="0"/>
                    <a:pt x="6140" y="0"/>
                    <a:pt x="6140" y="0"/>
                  </a:cubicBezTo>
                  <a:cubicBezTo>
                    <a:pt x="6140" y="0"/>
                    <a:pt x="6140" y="0"/>
                    <a:pt x="6140" y="0"/>
                  </a:cubicBezTo>
                  <a:cubicBezTo>
                    <a:pt x="4214" y="963"/>
                    <a:pt x="2288" y="2408"/>
                    <a:pt x="1324" y="4334"/>
                  </a:cubicBezTo>
                  <a:cubicBezTo>
                    <a:pt x="843" y="5298"/>
                    <a:pt x="361" y="6261"/>
                    <a:pt x="361" y="7224"/>
                  </a:cubicBezTo>
                  <a:cubicBezTo>
                    <a:pt x="-120" y="8669"/>
                    <a:pt x="-120" y="9632"/>
                    <a:pt x="361" y="11077"/>
                  </a:cubicBezTo>
                  <a:lnTo>
                    <a:pt x="843" y="12040"/>
                  </a:lnTo>
                  <a:cubicBezTo>
                    <a:pt x="843" y="12522"/>
                    <a:pt x="1324" y="12522"/>
                    <a:pt x="1806" y="13003"/>
                  </a:cubicBezTo>
                  <a:cubicBezTo>
                    <a:pt x="2288" y="13485"/>
                    <a:pt x="3251" y="13966"/>
                    <a:pt x="3732" y="13966"/>
                  </a:cubicBezTo>
                  <a:cubicBezTo>
                    <a:pt x="5177" y="13966"/>
                    <a:pt x="6622" y="13485"/>
                    <a:pt x="7585" y="12522"/>
                  </a:cubicBezTo>
                  <a:cubicBezTo>
                    <a:pt x="8548" y="11558"/>
                    <a:pt x="9512" y="10595"/>
                    <a:pt x="10475" y="9632"/>
                  </a:cubicBezTo>
                  <a:cubicBezTo>
                    <a:pt x="10956" y="7706"/>
                    <a:pt x="11437" y="4816"/>
                    <a:pt x="10475" y="2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2528409" y="2899154"/>
              <a:ext cx="67663" cy="22816"/>
            </a:xfrm>
            <a:custGeom>
              <a:avLst/>
              <a:gdLst/>
              <a:ahLst/>
              <a:cxnLst/>
              <a:rect l="l" t="t" r="r" b="b"/>
              <a:pathLst>
                <a:path w="41417" h="13966" extrusionOk="0">
                  <a:moveTo>
                    <a:pt x="13003" y="13966"/>
                  </a:moveTo>
                  <a:cubicBezTo>
                    <a:pt x="9150" y="13966"/>
                    <a:pt x="4816" y="13485"/>
                    <a:pt x="0" y="11558"/>
                  </a:cubicBezTo>
                  <a:lnTo>
                    <a:pt x="963" y="8187"/>
                  </a:lnTo>
                  <a:cubicBezTo>
                    <a:pt x="21190" y="15893"/>
                    <a:pt x="39009" y="0"/>
                    <a:pt x="39009" y="0"/>
                  </a:cubicBezTo>
                  <a:lnTo>
                    <a:pt x="41417" y="2408"/>
                  </a:lnTo>
                  <a:cubicBezTo>
                    <a:pt x="41417" y="3371"/>
                    <a:pt x="29377" y="13966"/>
                    <a:pt x="13003" y="139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2177504" y="3269729"/>
              <a:ext cx="278521" cy="260425"/>
            </a:xfrm>
            <a:custGeom>
              <a:avLst/>
              <a:gdLst/>
              <a:ahLst/>
              <a:cxnLst/>
              <a:rect l="l" t="t" r="r" b="b"/>
              <a:pathLst>
                <a:path w="170485" h="159408" extrusionOk="0">
                  <a:moveTo>
                    <a:pt x="122807" y="0"/>
                  </a:moveTo>
                  <a:lnTo>
                    <a:pt x="170485" y="70795"/>
                  </a:lnTo>
                  <a:lnTo>
                    <a:pt x="72722" y="159409"/>
                  </a:lnTo>
                  <a:cubicBezTo>
                    <a:pt x="72722" y="159409"/>
                    <a:pt x="20227" y="77537"/>
                    <a:pt x="0" y="52494"/>
                  </a:cubicBezTo>
                  <a:lnTo>
                    <a:pt x="122807" y="0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3244226" y="3335540"/>
              <a:ext cx="404007" cy="652630"/>
            </a:xfrm>
            <a:custGeom>
              <a:avLst/>
              <a:gdLst/>
              <a:ahLst/>
              <a:cxnLst/>
              <a:rect l="l" t="t" r="r" b="b"/>
              <a:pathLst>
                <a:path w="247296" h="399480" extrusionOk="0">
                  <a:moveTo>
                    <a:pt x="209591" y="653"/>
                  </a:moveTo>
                  <a:cubicBezTo>
                    <a:pt x="209591" y="653"/>
                    <a:pt x="105084" y="39180"/>
                    <a:pt x="72817" y="69039"/>
                  </a:cubicBezTo>
                  <a:cubicBezTo>
                    <a:pt x="41032" y="98417"/>
                    <a:pt x="-2312" y="269384"/>
                    <a:pt x="96" y="328620"/>
                  </a:cubicBezTo>
                  <a:cubicBezTo>
                    <a:pt x="2504" y="387857"/>
                    <a:pt x="9246" y="397007"/>
                    <a:pt x="52590" y="399415"/>
                  </a:cubicBezTo>
                  <a:cubicBezTo>
                    <a:pt x="95933" y="401823"/>
                    <a:pt x="164321" y="337770"/>
                    <a:pt x="196106" y="292500"/>
                  </a:cubicBezTo>
                  <a:cubicBezTo>
                    <a:pt x="227891" y="246749"/>
                    <a:pt x="252934" y="53628"/>
                    <a:pt x="246192" y="23769"/>
                  </a:cubicBezTo>
                  <a:cubicBezTo>
                    <a:pt x="239450" y="-6090"/>
                    <a:pt x="209591" y="653"/>
                    <a:pt x="209591" y="6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3301819" y="3438746"/>
              <a:ext cx="114593" cy="548531"/>
            </a:xfrm>
            <a:custGeom>
              <a:avLst/>
              <a:gdLst/>
              <a:ahLst/>
              <a:cxnLst/>
              <a:rect l="l" t="t" r="r" b="b"/>
              <a:pathLst>
                <a:path w="70143" h="335760" extrusionOk="0">
                  <a:moveTo>
                    <a:pt x="481" y="335760"/>
                  </a:moveTo>
                  <a:lnTo>
                    <a:pt x="0" y="332389"/>
                  </a:lnTo>
                  <a:cubicBezTo>
                    <a:pt x="35157" y="326610"/>
                    <a:pt x="73203" y="86293"/>
                    <a:pt x="65979" y="35244"/>
                  </a:cubicBezTo>
                  <a:cubicBezTo>
                    <a:pt x="63571" y="17906"/>
                    <a:pt x="58273" y="7311"/>
                    <a:pt x="51531" y="4422"/>
                  </a:cubicBezTo>
                  <a:cubicBezTo>
                    <a:pt x="45270" y="2014"/>
                    <a:pt x="39009" y="6830"/>
                    <a:pt x="39009" y="6830"/>
                  </a:cubicBezTo>
                  <a:lnTo>
                    <a:pt x="37083" y="3940"/>
                  </a:lnTo>
                  <a:cubicBezTo>
                    <a:pt x="37565" y="3458"/>
                    <a:pt x="44789" y="-2321"/>
                    <a:pt x="52976" y="1050"/>
                  </a:cubicBezTo>
                  <a:cubicBezTo>
                    <a:pt x="61163" y="4422"/>
                    <a:pt x="66942" y="15498"/>
                    <a:pt x="69350" y="34762"/>
                  </a:cubicBezTo>
                  <a:cubicBezTo>
                    <a:pt x="72721" y="58842"/>
                    <a:pt x="65016" y="133008"/>
                    <a:pt x="52494" y="200432"/>
                  </a:cubicBezTo>
                  <a:cubicBezTo>
                    <a:pt x="42862" y="249554"/>
                    <a:pt x="23598" y="331908"/>
                    <a:pt x="481" y="3357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2649574" y="3031333"/>
              <a:ext cx="357200" cy="208498"/>
            </a:xfrm>
            <a:custGeom>
              <a:avLst/>
              <a:gdLst/>
              <a:ahLst/>
              <a:cxnLst/>
              <a:rect l="l" t="t" r="r" b="b"/>
              <a:pathLst>
                <a:path w="218645" h="127623" extrusionOk="0">
                  <a:moveTo>
                    <a:pt x="170967" y="0"/>
                  </a:moveTo>
                  <a:lnTo>
                    <a:pt x="22635" y="75129"/>
                  </a:lnTo>
                  <a:lnTo>
                    <a:pt x="0" y="127623"/>
                  </a:lnTo>
                  <a:lnTo>
                    <a:pt x="97764" y="120881"/>
                  </a:lnTo>
                  <a:lnTo>
                    <a:pt x="218645" y="500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1883246" y="3212906"/>
              <a:ext cx="959877" cy="1007851"/>
            </a:xfrm>
            <a:custGeom>
              <a:avLst/>
              <a:gdLst/>
              <a:ahLst/>
              <a:cxnLst/>
              <a:rect l="l" t="t" r="r" b="b"/>
              <a:pathLst>
                <a:path w="587548" h="616913" extrusionOk="0">
                  <a:moveTo>
                    <a:pt x="581287" y="1070"/>
                  </a:moveTo>
                  <a:cubicBezTo>
                    <a:pt x="581287" y="1070"/>
                    <a:pt x="494118" y="-8562"/>
                    <a:pt x="409839" y="29966"/>
                  </a:cubicBezTo>
                  <a:cubicBezTo>
                    <a:pt x="325559" y="68494"/>
                    <a:pt x="2408" y="469182"/>
                    <a:pt x="2408" y="469182"/>
                  </a:cubicBezTo>
                  <a:lnTo>
                    <a:pt x="0" y="598732"/>
                  </a:lnTo>
                  <a:cubicBezTo>
                    <a:pt x="0" y="598732"/>
                    <a:pt x="43344" y="653153"/>
                    <a:pt x="166151" y="573689"/>
                  </a:cubicBezTo>
                  <a:cubicBezTo>
                    <a:pt x="288958" y="494226"/>
                    <a:pt x="587548" y="129657"/>
                    <a:pt x="587548" y="129657"/>
                  </a:cubicBezTo>
                  <a:lnTo>
                    <a:pt x="581287" y="10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42"/>
            <p:cNvSpPr/>
            <p:nvPr/>
          </p:nvSpPr>
          <p:spPr>
            <a:xfrm rot="-3010565">
              <a:off x="1827474" y="3847102"/>
              <a:ext cx="337323" cy="5504"/>
            </a:xfrm>
            <a:custGeom>
              <a:avLst/>
              <a:gdLst/>
              <a:ahLst/>
              <a:cxnLst/>
              <a:rect l="l" t="t" r="r" b="b"/>
              <a:pathLst>
                <a:path w="206617" h="3371" extrusionOk="0">
                  <a:moveTo>
                    <a:pt x="0" y="0"/>
                  </a:moveTo>
                  <a:lnTo>
                    <a:pt x="206617" y="0"/>
                  </a:lnTo>
                  <a:lnTo>
                    <a:pt x="206617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42"/>
            <p:cNvSpPr/>
            <p:nvPr/>
          </p:nvSpPr>
          <p:spPr>
            <a:xfrm rot="-2943404">
              <a:off x="2491894" y="3636441"/>
              <a:ext cx="338167" cy="5505"/>
            </a:xfrm>
            <a:custGeom>
              <a:avLst/>
              <a:gdLst/>
              <a:ahLst/>
              <a:cxnLst/>
              <a:rect l="l" t="t" r="r" b="b"/>
              <a:pathLst>
                <a:path w="207093" h="3371" extrusionOk="0">
                  <a:moveTo>
                    <a:pt x="0" y="0"/>
                  </a:moveTo>
                  <a:lnTo>
                    <a:pt x="207094" y="0"/>
                  </a:lnTo>
                  <a:lnTo>
                    <a:pt x="207094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2653508" y="3112373"/>
              <a:ext cx="355627" cy="118017"/>
            </a:xfrm>
            <a:custGeom>
              <a:avLst/>
              <a:gdLst/>
              <a:ahLst/>
              <a:cxnLst/>
              <a:rect l="l" t="t" r="r" b="b"/>
              <a:pathLst>
                <a:path w="217682" h="72239" extrusionOk="0">
                  <a:moveTo>
                    <a:pt x="964" y="72240"/>
                  </a:moveTo>
                  <a:lnTo>
                    <a:pt x="0" y="68868"/>
                  </a:lnTo>
                  <a:cubicBezTo>
                    <a:pt x="24080" y="62608"/>
                    <a:pt x="46715" y="62608"/>
                    <a:pt x="66942" y="62608"/>
                  </a:cubicBezTo>
                  <a:cubicBezTo>
                    <a:pt x="81390" y="62608"/>
                    <a:pt x="93430" y="62608"/>
                    <a:pt x="103062" y="60200"/>
                  </a:cubicBezTo>
                  <a:cubicBezTo>
                    <a:pt x="125697" y="54902"/>
                    <a:pt x="215274" y="482"/>
                    <a:pt x="215756" y="0"/>
                  </a:cubicBezTo>
                  <a:lnTo>
                    <a:pt x="217682" y="2890"/>
                  </a:lnTo>
                  <a:cubicBezTo>
                    <a:pt x="213829" y="5298"/>
                    <a:pt x="127142" y="58273"/>
                    <a:pt x="104025" y="63571"/>
                  </a:cubicBezTo>
                  <a:cubicBezTo>
                    <a:pt x="93911" y="65979"/>
                    <a:pt x="81390" y="65979"/>
                    <a:pt x="66942" y="65979"/>
                  </a:cubicBezTo>
                  <a:cubicBezTo>
                    <a:pt x="47197" y="66460"/>
                    <a:pt x="24562" y="66460"/>
                    <a:pt x="964" y="72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17;p66">
            <a:extLst>
              <a:ext uri="{FF2B5EF4-FFF2-40B4-BE49-F238E27FC236}">
                <a16:creationId xmlns:a16="http://schemas.microsoft.com/office/drawing/2014/main" id="{D7BCEFFD-BC83-87AC-71AC-0FE076DF693B}"/>
              </a:ext>
            </a:extLst>
          </p:cNvPr>
          <p:cNvSpPr txBox="1">
            <a:spLocks/>
          </p:cNvSpPr>
          <p:nvPr/>
        </p:nvSpPr>
        <p:spPr>
          <a:xfrm>
            <a:off x="7436959" y="896429"/>
            <a:ext cx="9780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Onest"/>
                <a:sym typeface="Onest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5803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9"/>
          <p:cNvSpPr txBox="1">
            <a:spLocks noGrp="1"/>
          </p:cNvSpPr>
          <p:nvPr>
            <p:ph type="title"/>
          </p:nvPr>
        </p:nvSpPr>
        <p:spPr>
          <a:xfrm>
            <a:off x="1995460" y="1338458"/>
            <a:ext cx="2650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403" name="Google Shape;1403;p59"/>
          <p:cNvSpPr txBox="1">
            <a:spLocks noGrp="1"/>
          </p:cNvSpPr>
          <p:nvPr>
            <p:ph type="subTitle" idx="1"/>
          </p:nvPr>
        </p:nvSpPr>
        <p:spPr>
          <a:xfrm>
            <a:off x="1995459" y="2401657"/>
            <a:ext cx="2929625" cy="1287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</a:t>
            </a:r>
            <a:r>
              <a:rPr lang="en-US" b="1" dirty="0"/>
              <a:t>safer environment</a:t>
            </a:r>
            <a:r>
              <a:rPr lang="en-US" dirty="0"/>
              <a:t> for our vulnerable users that do not wish to be exposed to this type of </a:t>
            </a:r>
            <a:r>
              <a:rPr lang="en-US" b="1" dirty="0"/>
              <a:t>inappropriate</a:t>
            </a:r>
            <a:r>
              <a:rPr lang="en-US" dirty="0"/>
              <a:t> and </a:t>
            </a:r>
            <a:r>
              <a:rPr lang="en-US" b="1" dirty="0"/>
              <a:t>violent content</a:t>
            </a:r>
            <a:r>
              <a:rPr lang="en-US" dirty="0"/>
              <a:t>. </a:t>
            </a:r>
          </a:p>
        </p:txBody>
      </p:sp>
      <p:sp>
        <p:nvSpPr>
          <p:cNvPr id="1404" name="Google Shape;1404;p59"/>
          <p:cNvSpPr/>
          <p:nvPr/>
        </p:nvSpPr>
        <p:spPr>
          <a:xfrm>
            <a:off x="5694040" y="1175322"/>
            <a:ext cx="1383905" cy="264058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5" name="Google Shape;1405;p59"/>
          <p:cNvGrpSpPr/>
          <p:nvPr/>
        </p:nvGrpSpPr>
        <p:grpSpPr>
          <a:xfrm>
            <a:off x="5623127" y="1023579"/>
            <a:ext cx="1525413" cy="3096325"/>
            <a:chOff x="5186401" y="494525"/>
            <a:chExt cx="1834973" cy="3724678"/>
          </a:xfrm>
        </p:grpSpPr>
        <p:sp>
          <p:nvSpPr>
            <p:cNvPr id="1406" name="Google Shape;1406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8" name="Google Shape;1408;p59"/>
          <p:cNvPicPr preferRelativeResize="0"/>
          <p:nvPr/>
        </p:nvPicPr>
        <p:blipFill rotWithShape="1">
          <a:blip r:embed="rId3">
            <a:alphaModFix/>
          </a:blip>
          <a:srcRect l="67485" r="2985"/>
          <a:stretch/>
        </p:blipFill>
        <p:spPr>
          <a:xfrm>
            <a:off x="5694047" y="1175326"/>
            <a:ext cx="1383813" cy="26404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07B63-727A-D4D6-BFB2-36FAB2945A95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"/>
                                        <p:tgtEl>
                                          <p:spTgt spid="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" grpId="0"/>
      <p:bldP spid="140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71"/>
          <p:cNvSpPr txBox="1"/>
          <p:nvPr/>
        </p:nvSpPr>
        <p:spPr>
          <a:xfrm>
            <a:off x="516046" y="2163953"/>
            <a:ext cx="1439370" cy="55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rPr>
              <a:t>Obtained</a:t>
            </a:r>
            <a:endParaRPr sz="2200" dirty="0">
              <a:solidFill>
                <a:schemeClr val="dk1"/>
              </a:solidFill>
              <a:latin typeface="Onest SemiBold"/>
              <a:ea typeface="Onest SemiBold"/>
              <a:cs typeface="Onest SemiBold"/>
              <a:sym typeface="Onest SemiBold"/>
            </a:endParaRPr>
          </a:p>
        </p:txBody>
      </p:sp>
      <p:sp>
        <p:nvSpPr>
          <p:cNvPr id="1897" name="Google Shape;1897;p71"/>
          <p:cNvSpPr txBox="1"/>
          <p:nvPr/>
        </p:nvSpPr>
        <p:spPr>
          <a:xfrm>
            <a:off x="2510115" y="1238191"/>
            <a:ext cx="2007561" cy="92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rPr>
              <a:t>Text Classification</a:t>
            </a:r>
            <a:endParaRPr sz="2200" dirty="0">
              <a:solidFill>
                <a:schemeClr val="dk1"/>
              </a:solidFill>
              <a:latin typeface="Onest SemiBold"/>
              <a:ea typeface="Onest SemiBold"/>
              <a:cs typeface="Onest SemiBold"/>
              <a:sym typeface="Onest SemiBold"/>
            </a:endParaRPr>
          </a:p>
        </p:txBody>
      </p:sp>
      <p:sp>
        <p:nvSpPr>
          <p:cNvPr id="1899" name="Google Shape;1899;p71"/>
          <p:cNvSpPr txBox="1"/>
          <p:nvPr/>
        </p:nvSpPr>
        <p:spPr>
          <a:xfrm>
            <a:off x="2510116" y="3003415"/>
            <a:ext cx="2007560" cy="90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rPr>
              <a:t>Image Classification</a:t>
            </a:r>
            <a:endParaRPr sz="2200" dirty="0">
              <a:solidFill>
                <a:schemeClr val="dk1"/>
              </a:solidFill>
              <a:latin typeface="Onest SemiBold"/>
              <a:ea typeface="Onest SemiBold"/>
              <a:cs typeface="Onest SemiBold"/>
              <a:sym typeface="Onest SemiBold"/>
            </a:endParaRPr>
          </a:p>
        </p:txBody>
      </p:sp>
      <p:cxnSp>
        <p:nvCxnSpPr>
          <p:cNvPr id="1900" name="Google Shape;1900;p71"/>
          <p:cNvCxnSpPr>
            <a:cxnSpLocks/>
            <a:stCxn id="1895" idx="3"/>
            <a:endCxn id="1897" idx="1"/>
          </p:cNvCxnSpPr>
          <p:nvPr/>
        </p:nvCxnSpPr>
        <p:spPr>
          <a:xfrm flipV="1">
            <a:off x="1955416" y="1701072"/>
            <a:ext cx="554699" cy="74233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1" name="Google Shape;1901;p71"/>
          <p:cNvCxnSpPr>
            <a:cxnSpLocks/>
            <a:stCxn id="1895" idx="3"/>
            <a:endCxn id="1899" idx="1"/>
          </p:cNvCxnSpPr>
          <p:nvPr/>
        </p:nvCxnSpPr>
        <p:spPr>
          <a:xfrm>
            <a:off x="1955416" y="2443403"/>
            <a:ext cx="554700" cy="10109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2" name="Google Shape;1902;p71"/>
          <p:cNvSpPr txBox="1"/>
          <p:nvPr/>
        </p:nvSpPr>
        <p:spPr>
          <a:xfrm>
            <a:off x="5102041" y="621764"/>
            <a:ext cx="3367200" cy="14803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8261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Performed 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sequence classification 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instead of token classification to be able to 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understand hidden meanings 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form inappropriate text.</a:t>
            </a:r>
          </a:p>
        </p:txBody>
      </p:sp>
      <p:cxnSp>
        <p:nvCxnSpPr>
          <p:cNvPr id="1903" name="Google Shape;1903;p71"/>
          <p:cNvCxnSpPr>
            <a:cxnSpLocks/>
            <a:stCxn id="1897" idx="3"/>
            <a:endCxn id="1902" idx="1"/>
          </p:cNvCxnSpPr>
          <p:nvPr/>
        </p:nvCxnSpPr>
        <p:spPr>
          <a:xfrm flipV="1">
            <a:off x="4517676" y="1361941"/>
            <a:ext cx="584365" cy="33913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4" name="Google Shape;1904;p71"/>
          <p:cNvSpPr txBox="1"/>
          <p:nvPr/>
        </p:nvSpPr>
        <p:spPr>
          <a:xfrm>
            <a:off x="5102041" y="3041383"/>
            <a:ext cx="3367200" cy="16041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8261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We've implemented 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two methods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binary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multiclass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image classification. </a:t>
            </a:r>
          </a:p>
          <a:p>
            <a:pPr marL="48261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filtration combines the 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parallel predictions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both models to determine the outcome.</a:t>
            </a:r>
          </a:p>
        </p:txBody>
      </p:sp>
      <p:cxnSp>
        <p:nvCxnSpPr>
          <p:cNvPr id="1905" name="Google Shape;1905;p71"/>
          <p:cNvCxnSpPr>
            <a:cxnSpLocks/>
            <a:stCxn id="1899" idx="3"/>
            <a:endCxn id="1904" idx="1"/>
          </p:cNvCxnSpPr>
          <p:nvPr/>
        </p:nvCxnSpPr>
        <p:spPr>
          <a:xfrm>
            <a:off x="4517676" y="3454362"/>
            <a:ext cx="584365" cy="38907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596BBF-D780-0DC2-D2C6-C8BBB513727D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77948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5" grpId="0" animBg="1"/>
      <p:bldP spid="1897" grpId="0"/>
      <p:bldP spid="1899" grpId="0"/>
      <p:bldP spid="1902" grpId="0" animBg="1"/>
      <p:bldP spid="190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1"/>
          <p:cNvSpPr txBox="1">
            <a:spLocks noGrp="1"/>
          </p:cNvSpPr>
          <p:nvPr>
            <p:ph type="subTitle" idx="1"/>
          </p:nvPr>
        </p:nvSpPr>
        <p:spPr>
          <a:xfrm>
            <a:off x="1888663" y="1583435"/>
            <a:ext cx="5484300" cy="1792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Our extension operates universally </a:t>
            </a:r>
            <a:r>
              <a:rPr lang="en-US" sz="2000" b="1" dirty="0"/>
              <a:t>across all web pages</a:t>
            </a:r>
            <a:r>
              <a:rPr lang="en-US" sz="2000" dirty="0"/>
              <a:t>, enhancing the browsing experience by </a:t>
            </a:r>
            <a:r>
              <a:rPr lang="en-US" sz="2000" b="1" dirty="0"/>
              <a:t>filtering out inappropriate content </a:t>
            </a:r>
            <a:r>
              <a:rPr lang="en-US" sz="2000" dirty="0"/>
              <a:t>from online sources, not just limited to social media platforms.</a:t>
            </a:r>
          </a:p>
        </p:txBody>
      </p:sp>
      <p:sp>
        <p:nvSpPr>
          <p:cNvPr id="1207" name="Google Shape;1207;p51"/>
          <p:cNvSpPr txBox="1">
            <a:spLocks noGrp="1"/>
          </p:cNvSpPr>
          <p:nvPr>
            <p:ph type="title"/>
          </p:nvPr>
        </p:nvSpPr>
        <p:spPr>
          <a:xfrm>
            <a:off x="1829825" y="587230"/>
            <a:ext cx="54843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Achievement</a:t>
            </a:r>
            <a:endParaRPr dirty="0"/>
          </a:p>
        </p:txBody>
      </p:sp>
      <p:grpSp>
        <p:nvGrpSpPr>
          <p:cNvPr id="2" name="Google Shape;6331;p85">
            <a:extLst>
              <a:ext uri="{FF2B5EF4-FFF2-40B4-BE49-F238E27FC236}">
                <a16:creationId xmlns:a16="http://schemas.microsoft.com/office/drawing/2014/main" id="{EB9EF0A2-C2C8-9B02-B014-191AF77275A9}"/>
              </a:ext>
            </a:extLst>
          </p:cNvPr>
          <p:cNvGrpSpPr/>
          <p:nvPr/>
        </p:nvGrpSpPr>
        <p:grpSpPr>
          <a:xfrm>
            <a:off x="310284" y="3008120"/>
            <a:ext cx="3005484" cy="1906463"/>
            <a:chOff x="3967651" y="3645904"/>
            <a:chExt cx="1479304" cy="745292"/>
          </a:xfrm>
        </p:grpSpPr>
        <p:grpSp>
          <p:nvGrpSpPr>
            <p:cNvPr id="3" name="Google Shape;6332;p85">
              <a:extLst>
                <a:ext uri="{FF2B5EF4-FFF2-40B4-BE49-F238E27FC236}">
                  <a16:creationId xmlns:a16="http://schemas.microsoft.com/office/drawing/2014/main" id="{1906506D-B97D-F1D0-A33D-2165DF61FBD5}"/>
                </a:ext>
              </a:extLst>
            </p:cNvPr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15" name="Google Shape;6333;p85">
                <a:extLst>
                  <a:ext uri="{FF2B5EF4-FFF2-40B4-BE49-F238E27FC236}">
                    <a16:creationId xmlns:a16="http://schemas.microsoft.com/office/drawing/2014/main" id="{472842A3-2E0A-E668-965D-5F2961E65DA0}"/>
                  </a:ext>
                </a:extLst>
              </p:cNvPr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22" name="Google Shape;6334;p85">
                  <a:extLst>
                    <a:ext uri="{FF2B5EF4-FFF2-40B4-BE49-F238E27FC236}">
                      <a16:creationId xmlns:a16="http://schemas.microsoft.com/office/drawing/2014/main" id="{25A07B61-FE0B-0881-15D0-2AC86BB91CDC}"/>
                    </a:ext>
                  </a:extLst>
                </p:cNvPr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335;p85">
                  <a:extLst>
                    <a:ext uri="{FF2B5EF4-FFF2-40B4-BE49-F238E27FC236}">
                      <a16:creationId xmlns:a16="http://schemas.microsoft.com/office/drawing/2014/main" id="{D75939FD-95C8-E99D-737F-DCA5E99CF8B0}"/>
                    </a:ext>
                  </a:extLst>
                </p:cNvPr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6336;p85">
                <a:extLst>
                  <a:ext uri="{FF2B5EF4-FFF2-40B4-BE49-F238E27FC236}">
                    <a16:creationId xmlns:a16="http://schemas.microsoft.com/office/drawing/2014/main" id="{9629EDE4-14ED-1039-6335-C006E0AEB740}"/>
                  </a:ext>
                </a:extLst>
              </p:cNvPr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20" name="Google Shape;6337;p85">
                  <a:extLst>
                    <a:ext uri="{FF2B5EF4-FFF2-40B4-BE49-F238E27FC236}">
                      <a16:creationId xmlns:a16="http://schemas.microsoft.com/office/drawing/2014/main" id="{ED199C68-3CAF-EC15-8B34-E0FA8CA33717}"/>
                    </a:ext>
                  </a:extLst>
                </p:cNvPr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338;p85">
                  <a:extLst>
                    <a:ext uri="{FF2B5EF4-FFF2-40B4-BE49-F238E27FC236}">
                      <a16:creationId xmlns:a16="http://schemas.microsoft.com/office/drawing/2014/main" id="{F6C09ECC-7BFF-E2A5-B692-951100490B58}"/>
                    </a:ext>
                  </a:extLst>
                </p:cNvPr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6339;p85">
                <a:extLst>
                  <a:ext uri="{FF2B5EF4-FFF2-40B4-BE49-F238E27FC236}">
                    <a16:creationId xmlns:a16="http://schemas.microsoft.com/office/drawing/2014/main" id="{69751DFD-E161-0487-B76F-FCBF8DE9AF6A}"/>
                  </a:ext>
                </a:extLst>
              </p:cNvPr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18" name="Google Shape;6340;p85">
                  <a:extLst>
                    <a:ext uri="{FF2B5EF4-FFF2-40B4-BE49-F238E27FC236}">
                      <a16:creationId xmlns:a16="http://schemas.microsoft.com/office/drawing/2014/main" id="{F9449A16-58AE-D0DF-13CA-A98CE7BA72F6}"/>
                    </a:ext>
                  </a:extLst>
                </p:cNvPr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341;p85">
                  <a:extLst>
                    <a:ext uri="{FF2B5EF4-FFF2-40B4-BE49-F238E27FC236}">
                      <a16:creationId xmlns:a16="http://schemas.microsoft.com/office/drawing/2014/main" id="{714332D9-786D-CD13-5F29-AA9D7A4BDBDF}"/>
                    </a:ext>
                  </a:extLst>
                </p:cNvPr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6342;p85">
              <a:extLst>
                <a:ext uri="{FF2B5EF4-FFF2-40B4-BE49-F238E27FC236}">
                  <a16:creationId xmlns:a16="http://schemas.microsoft.com/office/drawing/2014/main" id="{5C006813-7797-D9E3-D46E-9E8A5DEB3B76}"/>
                </a:ext>
              </a:extLst>
            </p:cNvPr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" name="Google Shape;6343;p85">
                <a:extLst>
                  <a:ext uri="{FF2B5EF4-FFF2-40B4-BE49-F238E27FC236}">
                    <a16:creationId xmlns:a16="http://schemas.microsoft.com/office/drawing/2014/main" id="{79AA0DE0-829E-EA70-5BE1-A8D39837264C}"/>
                  </a:ext>
                </a:extLst>
              </p:cNvPr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344;p85">
                <a:extLst>
                  <a:ext uri="{FF2B5EF4-FFF2-40B4-BE49-F238E27FC236}">
                    <a16:creationId xmlns:a16="http://schemas.microsoft.com/office/drawing/2014/main" id="{7F393D22-7454-7797-21F9-EA9D9F0366B9}"/>
                  </a:ext>
                </a:extLst>
              </p:cNvPr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F2DD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345;p85">
                <a:extLst>
                  <a:ext uri="{FF2B5EF4-FFF2-40B4-BE49-F238E27FC236}">
                    <a16:creationId xmlns:a16="http://schemas.microsoft.com/office/drawing/2014/main" id="{91FB4083-EB3E-3F93-11FC-AE6FD37C2E51}"/>
                  </a:ext>
                </a:extLst>
              </p:cNvPr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346;p85">
                <a:extLst>
                  <a:ext uri="{FF2B5EF4-FFF2-40B4-BE49-F238E27FC236}">
                    <a16:creationId xmlns:a16="http://schemas.microsoft.com/office/drawing/2014/main" id="{80BC9777-A910-35A5-A147-6BDB9D22BA77}"/>
                  </a:ext>
                </a:extLst>
              </p:cNvPr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F2DD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347;p85">
                <a:extLst>
                  <a:ext uri="{FF2B5EF4-FFF2-40B4-BE49-F238E27FC236}">
                    <a16:creationId xmlns:a16="http://schemas.microsoft.com/office/drawing/2014/main" id="{08227F98-D178-701B-F4B1-DFA60D2FC472}"/>
                  </a:ext>
                </a:extLst>
              </p:cNvPr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348;p85">
                <a:extLst>
                  <a:ext uri="{FF2B5EF4-FFF2-40B4-BE49-F238E27FC236}">
                    <a16:creationId xmlns:a16="http://schemas.microsoft.com/office/drawing/2014/main" id="{5F3E9AB4-64DE-06A6-0FD0-98C179576959}"/>
                  </a:ext>
                </a:extLst>
              </p:cNvPr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49;p85">
                <a:extLst>
                  <a:ext uri="{FF2B5EF4-FFF2-40B4-BE49-F238E27FC236}">
                    <a16:creationId xmlns:a16="http://schemas.microsoft.com/office/drawing/2014/main" id="{C2A7E799-4ADF-C8FC-5A1C-6445FB1DD310}"/>
                  </a:ext>
                </a:extLst>
              </p:cNvPr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350;p85">
                <a:extLst>
                  <a:ext uri="{FF2B5EF4-FFF2-40B4-BE49-F238E27FC236}">
                    <a16:creationId xmlns:a16="http://schemas.microsoft.com/office/drawing/2014/main" id="{CE094F3B-DD16-6171-02BA-D5AFBD7B71CB}"/>
                  </a:ext>
                </a:extLst>
              </p:cNvPr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F2DD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351;p85">
                <a:extLst>
                  <a:ext uri="{FF2B5EF4-FFF2-40B4-BE49-F238E27FC236}">
                    <a16:creationId xmlns:a16="http://schemas.microsoft.com/office/drawing/2014/main" id="{10FDB87A-90F9-A256-8175-F31BC23FD5EE}"/>
                  </a:ext>
                </a:extLst>
              </p:cNvPr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F2DD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352;p85">
                <a:extLst>
                  <a:ext uri="{FF2B5EF4-FFF2-40B4-BE49-F238E27FC236}">
                    <a16:creationId xmlns:a16="http://schemas.microsoft.com/office/drawing/2014/main" id="{DCFC1ED9-64D4-8777-2450-400F3F90E527}"/>
                  </a:ext>
                </a:extLst>
              </p:cNvPr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51DABA-4640-9365-C0D5-568384DA4A4D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407168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"/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6" grpId="0" build="p"/>
      <p:bldP spid="120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6"/>
          <p:cNvSpPr txBox="1">
            <a:spLocks noGrp="1"/>
          </p:cNvSpPr>
          <p:nvPr>
            <p:ph type="title"/>
          </p:nvPr>
        </p:nvSpPr>
        <p:spPr>
          <a:xfrm>
            <a:off x="2439300" y="2108250"/>
            <a:ext cx="42654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82" name="Google Shape;982;p48"/>
          <p:cNvSpPr txBox="1">
            <a:spLocks noGrp="1"/>
          </p:cNvSpPr>
          <p:nvPr>
            <p:ph type="subTitle" idx="1"/>
          </p:nvPr>
        </p:nvSpPr>
        <p:spPr>
          <a:xfrm>
            <a:off x="2172966" y="1912825"/>
            <a:ext cx="5916524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internet is essential in everyday life but also contains </a:t>
            </a:r>
            <a:r>
              <a:rPr lang="en-US" b="1" dirty="0"/>
              <a:t>harmful content</a:t>
            </a:r>
            <a:r>
              <a:rPr lang="en-US" dirty="0"/>
              <a:t>, particularly with </a:t>
            </a:r>
            <a:r>
              <a:rPr lang="en-US" b="1" dirty="0"/>
              <a:t>social media platforms </a:t>
            </a:r>
            <a:r>
              <a:rPr lang="en-US" dirty="0"/>
              <a:t>being increasingly utilized for activities such as cyberbullying and hate speech.</a:t>
            </a:r>
          </a:p>
        </p:txBody>
      </p:sp>
      <p:sp>
        <p:nvSpPr>
          <p:cNvPr id="984" name="Google Shape;984;p48"/>
          <p:cNvSpPr txBox="1">
            <a:spLocks noGrp="1"/>
          </p:cNvSpPr>
          <p:nvPr>
            <p:ph type="subTitle" idx="3"/>
          </p:nvPr>
        </p:nvSpPr>
        <p:spPr>
          <a:xfrm>
            <a:off x="2172966" y="3473575"/>
            <a:ext cx="5916524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motivation is to help create a </a:t>
            </a:r>
            <a:r>
              <a:rPr lang="en-US" b="1" dirty="0"/>
              <a:t>safer environment </a:t>
            </a:r>
            <a:r>
              <a:rPr lang="en-US" dirty="0"/>
              <a:t>for our vulnerable users that do not wish to be exposed to this type of </a:t>
            </a:r>
            <a:r>
              <a:rPr lang="en-US" b="1" dirty="0"/>
              <a:t>inappropriate</a:t>
            </a:r>
            <a:r>
              <a:rPr lang="en-US" dirty="0"/>
              <a:t> and </a:t>
            </a:r>
            <a:r>
              <a:rPr lang="en-US" b="1" dirty="0"/>
              <a:t>violent content</a:t>
            </a:r>
            <a:r>
              <a:rPr lang="en-US" dirty="0"/>
              <a:t>. </a:t>
            </a:r>
          </a:p>
        </p:txBody>
      </p:sp>
      <p:sp>
        <p:nvSpPr>
          <p:cNvPr id="986" name="Google Shape;986;p48"/>
          <p:cNvSpPr txBox="1">
            <a:spLocks noGrp="1"/>
          </p:cNvSpPr>
          <p:nvPr>
            <p:ph type="subTitle" idx="5"/>
          </p:nvPr>
        </p:nvSpPr>
        <p:spPr>
          <a:xfrm>
            <a:off x="2172949" y="1430025"/>
            <a:ext cx="2762663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987" name="Google Shape;987;p48"/>
          <p:cNvSpPr txBox="1">
            <a:spLocks noGrp="1"/>
          </p:cNvSpPr>
          <p:nvPr>
            <p:ph type="subTitle" idx="6"/>
          </p:nvPr>
        </p:nvSpPr>
        <p:spPr>
          <a:xfrm>
            <a:off x="2172955" y="299087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grpSp>
        <p:nvGrpSpPr>
          <p:cNvPr id="10" name="Google Shape;17769;p93">
            <a:extLst>
              <a:ext uri="{FF2B5EF4-FFF2-40B4-BE49-F238E27FC236}">
                <a16:creationId xmlns:a16="http://schemas.microsoft.com/office/drawing/2014/main" id="{2F870D63-0B8C-0462-6A3C-49B0B5069FCB}"/>
              </a:ext>
            </a:extLst>
          </p:cNvPr>
          <p:cNvGrpSpPr/>
          <p:nvPr/>
        </p:nvGrpSpPr>
        <p:grpSpPr>
          <a:xfrm>
            <a:off x="1133131" y="1709475"/>
            <a:ext cx="630802" cy="665399"/>
            <a:chOff x="7990504" y="1997539"/>
            <a:chExt cx="301320" cy="319592"/>
          </a:xfrm>
        </p:grpSpPr>
        <p:sp>
          <p:nvSpPr>
            <p:cNvPr id="11" name="Google Shape;17770;p93">
              <a:extLst>
                <a:ext uri="{FF2B5EF4-FFF2-40B4-BE49-F238E27FC236}">
                  <a16:creationId xmlns:a16="http://schemas.microsoft.com/office/drawing/2014/main" id="{E12607BA-0E44-583C-DD16-C8C4A9DBD91D}"/>
                </a:ext>
              </a:extLst>
            </p:cNvPr>
            <p:cNvSpPr/>
            <p:nvPr/>
          </p:nvSpPr>
          <p:spPr>
            <a:xfrm>
              <a:off x="8016141" y="2002068"/>
              <a:ext cx="260379" cy="260301"/>
            </a:xfrm>
            <a:custGeom>
              <a:avLst/>
              <a:gdLst/>
              <a:ahLst/>
              <a:cxnLst/>
              <a:rect l="l" t="t" r="r" b="b"/>
              <a:pathLst>
                <a:path w="10004" h="10001" extrusionOk="0">
                  <a:moveTo>
                    <a:pt x="5001" y="1"/>
                  </a:moveTo>
                  <a:cubicBezTo>
                    <a:pt x="2242" y="1"/>
                    <a:pt x="1" y="2242"/>
                    <a:pt x="1" y="5000"/>
                  </a:cubicBezTo>
                  <a:cubicBezTo>
                    <a:pt x="1" y="7762"/>
                    <a:pt x="2242" y="10000"/>
                    <a:pt x="5001" y="10000"/>
                  </a:cubicBezTo>
                  <a:cubicBezTo>
                    <a:pt x="7763" y="10000"/>
                    <a:pt x="10004" y="7762"/>
                    <a:pt x="10004" y="5000"/>
                  </a:cubicBezTo>
                  <a:cubicBezTo>
                    <a:pt x="10004" y="2242"/>
                    <a:pt x="7763" y="1"/>
                    <a:pt x="5001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7771;p93">
              <a:extLst>
                <a:ext uri="{FF2B5EF4-FFF2-40B4-BE49-F238E27FC236}">
                  <a16:creationId xmlns:a16="http://schemas.microsoft.com/office/drawing/2014/main" id="{EA7AD4AB-F9A9-47D9-6E66-C75485FBB0E8}"/>
                </a:ext>
              </a:extLst>
            </p:cNvPr>
            <p:cNvSpPr/>
            <p:nvPr/>
          </p:nvSpPr>
          <p:spPr>
            <a:xfrm>
              <a:off x="7990504" y="2004827"/>
              <a:ext cx="247469" cy="257490"/>
            </a:xfrm>
            <a:custGeom>
              <a:avLst/>
              <a:gdLst/>
              <a:ahLst/>
              <a:cxnLst/>
              <a:rect l="l" t="t" r="r" b="b"/>
              <a:pathLst>
                <a:path w="9508" h="9893" extrusionOk="0">
                  <a:moveTo>
                    <a:pt x="4965" y="0"/>
                  </a:moveTo>
                  <a:cubicBezTo>
                    <a:pt x="1693" y="679"/>
                    <a:pt x="1" y="4317"/>
                    <a:pt x="1584" y="7262"/>
                  </a:cubicBezTo>
                  <a:cubicBezTo>
                    <a:pt x="2330" y="8652"/>
                    <a:pt x="3688" y="9606"/>
                    <a:pt x="5250" y="9838"/>
                  </a:cubicBezTo>
                  <a:cubicBezTo>
                    <a:pt x="5496" y="9874"/>
                    <a:pt x="5742" y="9892"/>
                    <a:pt x="5987" y="9892"/>
                  </a:cubicBezTo>
                  <a:cubicBezTo>
                    <a:pt x="7295" y="9892"/>
                    <a:pt x="8565" y="9378"/>
                    <a:pt x="9508" y="8445"/>
                  </a:cubicBezTo>
                  <a:lnTo>
                    <a:pt x="9508" y="8445"/>
                  </a:lnTo>
                  <a:cubicBezTo>
                    <a:pt x="9173" y="8515"/>
                    <a:pt x="8832" y="8550"/>
                    <a:pt x="8487" y="8550"/>
                  </a:cubicBezTo>
                  <a:cubicBezTo>
                    <a:pt x="6461" y="8550"/>
                    <a:pt x="4634" y="7329"/>
                    <a:pt x="3860" y="5454"/>
                  </a:cubicBezTo>
                  <a:cubicBezTo>
                    <a:pt x="3090" y="3579"/>
                    <a:pt x="3526" y="1425"/>
                    <a:pt x="4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772;p93">
              <a:extLst>
                <a:ext uri="{FF2B5EF4-FFF2-40B4-BE49-F238E27FC236}">
                  <a16:creationId xmlns:a16="http://schemas.microsoft.com/office/drawing/2014/main" id="{AEE9B5EF-73D8-F0DC-6FA9-CA619E0F9C6D}"/>
                </a:ext>
              </a:extLst>
            </p:cNvPr>
            <p:cNvSpPr/>
            <p:nvPr/>
          </p:nvSpPr>
          <p:spPr>
            <a:xfrm>
              <a:off x="8116243" y="2202350"/>
              <a:ext cx="60202" cy="110096"/>
            </a:xfrm>
            <a:custGeom>
              <a:avLst/>
              <a:gdLst/>
              <a:ahLst/>
              <a:cxnLst/>
              <a:rect l="l" t="t" r="r" b="b"/>
              <a:pathLst>
                <a:path w="2313" h="4230" extrusionOk="0">
                  <a:moveTo>
                    <a:pt x="771" y="1"/>
                  </a:moveTo>
                  <a:lnTo>
                    <a:pt x="771" y="458"/>
                  </a:lnTo>
                  <a:cubicBezTo>
                    <a:pt x="771" y="532"/>
                    <a:pt x="729" y="599"/>
                    <a:pt x="662" y="630"/>
                  </a:cubicBezTo>
                  <a:lnTo>
                    <a:pt x="215" y="856"/>
                  </a:lnTo>
                  <a:cubicBezTo>
                    <a:pt x="85" y="919"/>
                    <a:pt x="0" y="1053"/>
                    <a:pt x="4" y="1197"/>
                  </a:cubicBezTo>
                  <a:lnTo>
                    <a:pt x="4" y="2900"/>
                  </a:lnTo>
                  <a:cubicBezTo>
                    <a:pt x="0" y="3016"/>
                    <a:pt x="36" y="3125"/>
                    <a:pt x="99" y="3220"/>
                  </a:cubicBezTo>
                  <a:lnTo>
                    <a:pt x="289" y="3508"/>
                  </a:lnTo>
                  <a:cubicBezTo>
                    <a:pt x="352" y="3603"/>
                    <a:pt x="387" y="3713"/>
                    <a:pt x="387" y="3829"/>
                  </a:cubicBezTo>
                  <a:lnTo>
                    <a:pt x="387" y="4230"/>
                  </a:lnTo>
                  <a:lnTo>
                    <a:pt x="1925" y="4230"/>
                  </a:lnTo>
                  <a:lnTo>
                    <a:pt x="1925" y="3829"/>
                  </a:lnTo>
                  <a:cubicBezTo>
                    <a:pt x="1925" y="3713"/>
                    <a:pt x="1960" y="3603"/>
                    <a:pt x="2024" y="3508"/>
                  </a:cubicBezTo>
                  <a:lnTo>
                    <a:pt x="2214" y="3220"/>
                  </a:lnTo>
                  <a:cubicBezTo>
                    <a:pt x="2277" y="3125"/>
                    <a:pt x="2312" y="3016"/>
                    <a:pt x="2312" y="2900"/>
                  </a:cubicBezTo>
                  <a:lnTo>
                    <a:pt x="2312" y="1200"/>
                  </a:lnTo>
                  <a:cubicBezTo>
                    <a:pt x="2312" y="1053"/>
                    <a:pt x="2228" y="919"/>
                    <a:pt x="2097" y="856"/>
                  </a:cubicBezTo>
                  <a:lnTo>
                    <a:pt x="1647" y="630"/>
                  </a:lnTo>
                  <a:cubicBezTo>
                    <a:pt x="1580" y="599"/>
                    <a:pt x="1538" y="532"/>
                    <a:pt x="1538" y="458"/>
                  </a:cubicBezTo>
                  <a:lnTo>
                    <a:pt x="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773;p93">
              <a:extLst>
                <a:ext uri="{FF2B5EF4-FFF2-40B4-BE49-F238E27FC236}">
                  <a16:creationId xmlns:a16="http://schemas.microsoft.com/office/drawing/2014/main" id="{887F2195-6405-D557-AA13-AAB59BE406C6}"/>
                </a:ext>
              </a:extLst>
            </p:cNvPr>
            <p:cNvSpPr/>
            <p:nvPr/>
          </p:nvSpPr>
          <p:spPr>
            <a:xfrm>
              <a:off x="8116243" y="2227622"/>
              <a:ext cx="15044" cy="74855"/>
            </a:xfrm>
            <a:custGeom>
              <a:avLst/>
              <a:gdLst/>
              <a:ahLst/>
              <a:cxnLst/>
              <a:rect l="l" t="t" r="r" b="b"/>
              <a:pathLst>
                <a:path w="578" h="2876" extrusionOk="0">
                  <a:moveTo>
                    <a:pt x="81" y="1"/>
                  </a:moveTo>
                  <a:cubicBezTo>
                    <a:pt x="29" y="64"/>
                    <a:pt x="4" y="145"/>
                    <a:pt x="0" y="226"/>
                  </a:cubicBezTo>
                  <a:lnTo>
                    <a:pt x="0" y="1932"/>
                  </a:lnTo>
                  <a:cubicBezTo>
                    <a:pt x="0" y="2045"/>
                    <a:pt x="36" y="2157"/>
                    <a:pt x="99" y="2249"/>
                  </a:cubicBezTo>
                  <a:lnTo>
                    <a:pt x="289" y="2537"/>
                  </a:lnTo>
                  <a:cubicBezTo>
                    <a:pt x="352" y="2632"/>
                    <a:pt x="387" y="2742"/>
                    <a:pt x="387" y="2858"/>
                  </a:cubicBezTo>
                  <a:lnTo>
                    <a:pt x="387" y="2875"/>
                  </a:lnTo>
                  <a:lnTo>
                    <a:pt x="577" y="2875"/>
                  </a:lnTo>
                  <a:lnTo>
                    <a:pt x="577" y="567"/>
                  </a:lnTo>
                  <a:cubicBezTo>
                    <a:pt x="577" y="444"/>
                    <a:pt x="521" y="331"/>
                    <a:pt x="426" y="25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74;p93">
              <a:extLst>
                <a:ext uri="{FF2B5EF4-FFF2-40B4-BE49-F238E27FC236}">
                  <a16:creationId xmlns:a16="http://schemas.microsoft.com/office/drawing/2014/main" id="{47D2AE5C-6E87-F896-FAAF-39B2E6078524}"/>
                </a:ext>
              </a:extLst>
            </p:cNvPr>
            <p:cNvSpPr/>
            <p:nvPr/>
          </p:nvSpPr>
          <p:spPr>
            <a:xfrm>
              <a:off x="8161401" y="2227622"/>
              <a:ext cx="15044" cy="74855"/>
            </a:xfrm>
            <a:custGeom>
              <a:avLst/>
              <a:gdLst/>
              <a:ahLst/>
              <a:cxnLst/>
              <a:rect l="l" t="t" r="r" b="b"/>
              <a:pathLst>
                <a:path w="578" h="2876" extrusionOk="0">
                  <a:moveTo>
                    <a:pt x="496" y="1"/>
                  </a:moveTo>
                  <a:lnTo>
                    <a:pt x="151" y="258"/>
                  </a:lnTo>
                  <a:cubicBezTo>
                    <a:pt x="56" y="331"/>
                    <a:pt x="0" y="444"/>
                    <a:pt x="0" y="567"/>
                  </a:cubicBezTo>
                  <a:lnTo>
                    <a:pt x="0" y="2875"/>
                  </a:lnTo>
                  <a:lnTo>
                    <a:pt x="190" y="2875"/>
                  </a:lnTo>
                  <a:lnTo>
                    <a:pt x="190" y="2858"/>
                  </a:lnTo>
                  <a:cubicBezTo>
                    <a:pt x="190" y="2742"/>
                    <a:pt x="225" y="2632"/>
                    <a:pt x="289" y="2537"/>
                  </a:cubicBezTo>
                  <a:lnTo>
                    <a:pt x="479" y="2249"/>
                  </a:lnTo>
                  <a:cubicBezTo>
                    <a:pt x="542" y="2157"/>
                    <a:pt x="577" y="2045"/>
                    <a:pt x="577" y="1932"/>
                  </a:cubicBezTo>
                  <a:lnTo>
                    <a:pt x="577" y="226"/>
                  </a:lnTo>
                  <a:cubicBezTo>
                    <a:pt x="574" y="145"/>
                    <a:pt x="545" y="64"/>
                    <a:pt x="496" y="1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75;p93">
              <a:extLst>
                <a:ext uri="{FF2B5EF4-FFF2-40B4-BE49-F238E27FC236}">
                  <a16:creationId xmlns:a16="http://schemas.microsoft.com/office/drawing/2014/main" id="{BE87E5F5-6CE1-5B54-3CEF-CF1CB5757D07}"/>
                </a:ext>
              </a:extLst>
            </p:cNvPr>
            <p:cNvSpPr/>
            <p:nvPr/>
          </p:nvSpPr>
          <p:spPr>
            <a:xfrm>
              <a:off x="8126316" y="2297402"/>
              <a:ext cx="40056" cy="15044"/>
            </a:xfrm>
            <a:custGeom>
              <a:avLst/>
              <a:gdLst/>
              <a:ahLst/>
              <a:cxnLst/>
              <a:rect l="l" t="t" r="r" b="b"/>
              <a:pathLst>
                <a:path w="1539" h="578" extrusionOk="0">
                  <a:moveTo>
                    <a:pt x="0" y="1"/>
                  </a:moveTo>
                  <a:lnTo>
                    <a:pt x="0" y="578"/>
                  </a:lnTo>
                  <a:lnTo>
                    <a:pt x="1538" y="57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776;p93">
              <a:extLst>
                <a:ext uri="{FF2B5EF4-FFF2-40B4-BE49-F238E27FC236}">
                  <a16:creationId xmlns:a16="http://schemas.microsoft.com/office/drawing/2014/main" id="{F299662F-7699-35B6-59DF-4EA5511B8BBB}"/>
                </a:ext>
              </a:extLst>
            </p:cNvPr>
            <p:cNvSpPr/>
            <p:nvPr/>
          </p:nvSpPr>
          <p:spPr>
            <a:xfrm>
              <a:off x="8143806" y="2227362"/>
              <a:ext cx="5075" cy="70066"/>
            </a:xfrm>
            <a:custGeom>
              <a:avLst/>
              <a:gdLst/>
              <a:ahLst/>
              <a:cxnLst/>
              <a:rect l="l" t="t" r="r" b="b"/>
              <a:pathLst>
                <a:path w="195" h="2692" extrusionOk="0">
                  <a:moveTo>
                    <a:pt x="1" y="0"/>
                  </a:moveTo>
                  <a:lnTo>
                    <a:pt x="1" y="2692"/>
                  </a:lnTo>
                  <a:lnTo>
                    <a:pt x="194" y="2692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77;p93">
              <a:extLst>
                <a:ext uri="{FF2B5EF4-FFF2-40B4-BE49-F238E27FC236}">
                  <a16:creationId xmlns:a16="http://schemas.microsoft.com/office/drawing/2014/main" id="{D3660323-0D02-7A1F-5F91-2C93C144E1F3}"/>
                </a:ext>
              </a:extLst>
            </p:cNvPr>
            <p:cNvSpPr/>
            <p:nvPr/>
          </p:nvSpPr>
          <p:spPr>
            <a:xfrm>
              <a:off x="8136310" y="2202350"/>
              <a:ext cx="20067" cy="25038"/>
            </a:xfrm>
            <a:custGeom>
              <a:avLst/>
              <a:gdLst/>
              <a:ahLst/>
              <a:cxnLst/>
              <a:rect l="l" t="t" r="r" b="b"/>
              <a:pathLst>
                <a:path w="771" h="962" extrusionOk="0">
                  <a:moveTo>
                    <a:pt x="0" y="1"/>
                  </a:moveTo>
                  <a:lnTo>
                    <a:pt x="0" y="574"/>
                  </a:lnTo>
                  <a:cubicBezTo>
                    <a:pt x="0" y="789"/>
                    <a:pt x="172" y="961"/>
                    <a:pt x="384" y="961"/>
                  </a:cubicBezTo>
                  <a:cubicBezTo>
                    <a:pt x="598" y="961"/>
                    <a:pt x="771" y="789"/>
                    <a:pt x="771" y="578"/>
                  </a:cubicBezTo>
                  <a:lnTo>
                    <a:pt x="771" y="1"/>
                  </a:ln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778;p93">
              <a:extLst>
                <a:ext uri="{FF2B5EF4-FFF2-40B4-BE49-F238E27FC236}">
                  <a16:creationId xmlns:a16="http://schemas.microsoft.com/office/drawing/2014/main" id="{B1979DAB-9555-B92E-E121-336263106328}"/>
                </a:ext>
              </a:extLst>
            </p:cNvPr>
            <p:cNvSpPr/>
            <p:nvPr/>
          </p:nvSpPr>
          <p:spPr>
            <a:xfrm>
              <a:off x="8126316" y="2162241"/>
              <a:ext cx="40056" cy="45080"/>
            </a:xfrm>
            <a:custGeom>
              <a:avLst/>
              <a:gdLst/>
              <a:ahLst/>
              <a:cxnLst/>
              <a:rect l="l" t="t" r="r" b="b"/>
              <a:pathLst>
                <a:path w="1539" h="1732" extrusionOk="0">
                  <a:moveTo>
                    <a:pt x="578" y="0"/>
                  </a:moveTo>
                  <a:cubicBezTo>
                    <a:pt x="257" y="0"/>
                    <a:pt x="0" y="261"/>
                    <a:pt x="0" y="578"/>
                  </a:cubicBezTo>
                  <a:lnTo>
                    <a:pt x="0" y="965"/>
                  </a:lnTo>
                  <a:cubicBezTo>
                    <a:pt x="0" y="1387"/>
                    <a:pt x="345" y="1732"/>
                    <a:pt x="768" y="1732"/>
                  </a:cubicBezTo>
                  <a:cubicBezTo>
                    <a:pt x="1193" y="1732"/>
                    <a:pt x="1538" y="1387"/>
                    <a:pt x="1538" y="965"/>
                  </a:cubicBezTo>
                  <a:lnTo>
                    <a:pt x="1538" y="578"/>
                  </a:lnTo>
                  <a:cubicBezTo>
                    <a:pt x="1538" y="261"/>
                    <a:pt x="1281" y="0"/>
                    <a:pt x="961" y="0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779;p93">
              <a:extLst>
                <a:ext uri="{FF2B5EF4-FFF2-40B4-BE49-F238E27FC236}">
                  <a16:creationId xmlns:a16="http://schemas.microsoft.com/office/drawing/2014/main" id="{18201AA4-9B3B-3825-BCE9-43226AB83C1D}"/>
                </a:ext>
              </a:extLst>
            </p:cNvPr>
            <p:cNvSpPr/>
            <p:nvPr/>
          </p:nvSpPr>
          <p:spPr>
            <a:xfrm>
              <a:off x="8126238" y="2162241"/>
              <a:ext cx="27589" cy="45080"/>
            </a:xfrm>
            <a:custGeom>
              <a:avLst/>
              <a:gdLst/>
              <a:ahLst/>
              <a:cxnLst/>
              <a:rect l="l" t="t" r="r" b="b"/>
              <a:pathLst>
                <a:path w="1060" h="1732" extrusionOk="0">
                  <a:moveTo>
                    <a:pt x="581" y="0"/>
                  </a:moveTo>
                  <a:cubicBezTo>
                    <a:pt x="260" y="0"/>
                    <a:pt x="3" y="261"/>
                    <a:pt x="3" y="578"/>
                  </a:cubicBezTo>
                  <a:lnTo>
                    <a:pt x="3" y="965"/>
                  </a:lnTo>
                  <a:cubicBezTo>
                    <a:pt x="1" y="1404"/>
                    <a:pt x="363" y="1732"/>
                    <a:pt x="770" y="1732"/>
                  </a:cubicBezTo>
                  <a:cubicBezTo>
                    <a:pt x="865" y="1732"/>
                    <a:pt x="963" y="1714"/>
                    <a:pt x="1059" y="1675"/>
                  </a:cubicBezTo>
                  <a:cubicBezTo>
                    <a:pt x="767" y="1556"/>
                    <a:pt x="581" y="1274"/>
                    <a:pt x="581" y="965"/>
                  </a:cubicBezTo>
                  <a:lnTo>
                    <a:pt x="581" y="578"/>
                  </a:lnTo>
                  <a:cubicBezTo>
                    <a:pt x="581" y="296"/>
                    <a:pt x="785" y="57"/>
                    <a:pt x="1059" y="11"/>
                  </a:cubicBezTo>
                  <a:cubicBezTo>
                    <a:pt x="1027" y="4"/>
                    <a:pt x="996" y="0"/>
                    <a:pt x="964" y="0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780;p93">
              <a:extLst>
                <a:ext uri="{FF2B5EF4-FFF2-40B4-BE49-F238E27FC236}">
                  <a16:creationId xmlns:a16="http://schemas.microsoft.com/office/drawing/2014/main" id="{C5F8028B-8FB5-6CC0-4D25-493640D802E6}"/>
                </a:ext>
              </a:extLst>
            </p:cNvPr>
            <p:cNvSpPr/>
            <p:nvPr/>
          </p:nvSpPr>
          <p:spPr>
            <a:xfrm>
              <a:off x="8126316" y="2162241"/>
              <a:ext cx="40056" cy="20093"/>
            </a:xfrm>
            <a:custGeom>
              <a:avLst/>
              <a:gdLst/>
              <a:ahLst/>
              <a:cxnLst/>
              <a:rect l="l" t="t" r="r" b="b"/>
              <a:pathLst>
                <a:path w="1539" h="772" extrusionOk="0">
                  <a:moveTo>
                    <a:pt x="578" y="0"/>
                  </a:moveTo>
                  <a:cubicBezTo>
                    <a:pt x="257" y="0"/>
                    <a:pt x="0" y="261"/>
                    <a:pt x="0" y="578"/>
                  </a:cubicBezTo>
                  <a:cubicBezTo>
                    <a:pt x="0" y="578"/>
                    <a:pt x="578" y="771"/>
                    <a:pt x="1538" y="771"/>
                  </a:cubicBezTo>
                  <a:lnTo>
                    <a:pt x="1538" y="578"/>
                  </a:lnTo>
                  <a:cubicBezTo>
                    <a:pt x="1538" y="261"/>
                    <a:pt x="1281" y="0"/>
                    <a:pt x="96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781;p93">
              <a:extLst>
                <a:ext uri="{FF2B5EF4-FFF2-40B4-BE49-F238E27FC236}">
                  <a16:creationId xmlns:a16="http://schemas.microsoft.com/office/drawing/2014/main" id="{75DFC669-228F-4403-BFAB-45A284720958}"/>
                </a:ext>
              </a:extLst>
            </p:cNvPr>
            <p:cNvSpPr/>
            <p:nvPr/>
          </p:nvSpPr>
          <p:spPr>
            <a:xfrm>
              <a:off x="8126316" y="2162241"/>
              <a:ext cx="27511" cy="18349"/>
            </a:xfrm>
            <a:custGeom>
              <a:avLst/>
              <a:gdLst/>
              <a:ahLst/>
              <a:cxnLst/>
              <a:rect l="l" t="t" r="r" b="b"/>
              <a:pathLst>
                <a:path w="1057" h="705" extrusionOk="0">
                  <a:moveTo>
                    <a:pt x="578" y="0"/>
                  </a:moveTo>
                  <a:cubicBezTo>
                    <a:pt x="257" y="0"/>
                    <a:pt x="0" y="261"/>
                    <a:pt x="0" y="578"/>
                  </a:cubicBezTo>
                  <a:cubicBezTo>
                    <a:pt x="187" y="634"/>
                    <a:pt x="380" y="676"/>
                    <a:pt x="578" y="704"/>
                  </a:cubicBezTo>
                  <a:lnTo>
                    <a:pt x="578" y="578"/>
                  </a:lnTo>
                  <a:cubicBezTo>
                    <a:pt x="578" y="296"/>
                    <a:pt x="782" y="57"/>
                    <a:pt x="1056" y="11"/>
                  </a:cubicBezTo>
                  <a:cubicBezTo>
                    <a:pt x="1024" y="4"/>
                    <a:pt x="993" y="4"/>
                    <a:pt x="96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782;p93">
              <a:extLst>
                <a:ext uri="{FF2B5EF4-FFF2-40B4-BE49-F238E27FC236}">
                  <a16:creationId xmlns:a16="http://schemas.microsoft.com/office/drawing/2014/main" id="{DCD5B15B-AA98-6D9E-02E6-718D6B901230}"/>
                </a:ext>
              </a:extLst>
            </p:cNvPr>
            <p:cNvSpPr/>
            <p:nvPr/>
          </p:nvSpPr>
          <p:spPr>
            <a:xfrm>
              <a:off x="8196382" y="2202350"/>
              <a:ext cx="60097" cy="110096"/>
            </a:xfrm>
            <a:custGeom>
              <a:avLst/>
              <a:gdLst/>
              <a:ahLst/>
              <a:cxnLst/>
              <a:rect l="l" t="t" r="r" b="b"/>
              <a:pathLst>
                <a:path w="2309" h="4230" extrusionOk="0">
                  <a:moveTo>
                    <a:pt x="771" y="1"/>
                  </a:moveTo>
                  <a:lnTo>
                    <a:pt x="771" y="458"/>
                  </a:lnTo>
                  <a:cubicBezTo>
                    <a:pt x="771" y="532"/>
                    <a:pt x="728" y="599"/>
                    <a:pt x="662" y="630"/>
                  </a:cubicBezTo>
                  <a:lnTo>
                    <a:pt x="211" y="856"/>
                  </a:lnTo>
                  <a:cubicBezTo>
                    <a:pt x="81" y="919"/>
                    <a:pt x="0" y="1053"/>
                    <a:pt x="0" y="1197"/>
                  </a:cubicBezTo>
                  <a:lnTo>
                    <a:pt x="0" y="2900"/>
                  </a:lnTo>
                  <a:cubicBezTo>
                    <a:pt x="0" y="3016"/>
                    <a:pt x="35" y="3125"/>
                    <a:pt x="99" y="3220"/>
                  </a:cubicBezTo>
                  <a:lnTo>
                    <a:pt x="289" y="3508"/>
                  </a:lnTo>
                  <a:cubicBezTo>
                    <a:pt x="352" y="3603"/>
                    <a:pt x="384" y="3713"/>
                    <a:pt x="384" y="3829"/>
                  </a:cubicBezTo>
                  <a:lnTo>
                    <a:pt x="384" y="4230"/>
                  </a:lnTo>
                  <a:lnTo>
                    <a:pt x="1925" y="4230"/>
                  </a:lnTo>
                  <a:lnTo>
                    <a:pt x="1925" y="3829"/>
                  </a:lnTo>
                  <a:cubicBezTo>
                    <a:pt x="1925" y="3713"/>
                    <a:pt x="1956" y="3603"/>
                    <a:pt x="2020" y="3508"/>
                  </a:cubicBezTo>
                  <a:lnTo>
                    <a:pt x="2213" y="3220"/>
                  </a:lnTo>
                  <a:cubicBezTo>
                    <a:pt x="2273" y="3125"/>
                    <a:pt x="2308" y="3016"/>
                    <a:pt x="2308" y="2900"/>
                  </a:cubicBezTo>
                  <a:lnTo>
                    <a:pt x="2308" y="1200"/>
                  </a:lnTo>
                  <a:cubicBezTo>
                    <a:pt x="2308" y="1053"/>
                    <a:pt x="2227" y="919"/>
                    <a:pt x="2097" y="856"/>
                  </a:cubicBezTo>
                  <a:lnTo>
                    <a:pt x="1647" y="630"/>
                  </a:lnTo>
                  <a:cubicBezTo>
                    <a:pt x="1580" y="599"/>
                    <a:pt x="1538" y="532"/>
                    <a:pt x="1538" y="458"/>
                  </a:cubicBezTo>
                  <a:lnTo>
                    <a:pt x="1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783;p93">
              <a:extLst>
                <a:ext uri="{FF2B5EF4-FFF2-40B4-BE49-F238E27FC236}">
                  <a16:creationId xmlns:a16="http://schemas.microsoft.com/office/drawing/2014/main" id="{C5A858C1-8F85-7847-03BC-B30906B14D58}"/>
                </a:ext>
              </a:extLst>
            </p:cNvPr>
            <p:cNvSpPr/>
            <p:nvPr/>
          </p:nvSpPr>
          <p:spPr>
            <a:xfrm>
              <a:off x="8196382" y="2227622"/>
              <a:ext cx="15044" cy="74855"/>
            </a:xfrm>
            <a:custGeom>
              <a:avLst/>
              <a:gdLst/>
              <a:ahLst/>
              <a:cxnLst/>
              <a:rect l="l" t="t" r="r" b="b"/>
              <a:pathLst>
                <a:path w="578" h="2876" extrusionOk="0">
                  <a:moveTo>
                    <a:pt x="78" y="1"/>
                  </a:moveTo>
                  <a:cubicBezTo>
                    <a:pt x="28" y="64"/>
                    <a:pt x="0" y="145"/>
                    <a:pt x="0" y="226"/>
                  </a:cubicBezTo>
                  <a:lnTo>
                    <a:pt x="0" y="1932"/>
                  </a:lnTo>
                  <a:cubicBezTo>
                    <a:pt x="0" y="2045"/>
                    <a:pt x="32" y="2157"/>
                    <a:pt x="95" y="2249"/>
                  </a:cubicBezTo>
                  <a:lnTo>
                    <a:pt x="289" y="2537"/>
                  </a:lnTo>
                  <a:cubicBezTo>
                    <a:pt x="352" y="2632"/>
                    <a:pt x="384" y="2742"/>
                    <a:pt x="384" y="2858"/>
                  </a:cubicBezTo>
                  <a:lnTo>
                    <a:pt x="384" y="2875"/>
                  </a:lnTo>
                  <a:lnTo>
                    <a:pt x="577" y="2875"/>
                  </a:lnTo>
                  <a:lnTo>
                    <a:pt x="577" y="567"/>
                  </a:lnTo>
                  <a:cubicBezTo>
                    <a:pt x="577" y="444"/>
                    <a:pt x="521" y="331"/>
                    <a:pt x="422" y="258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784;p93">
              <a:extLst>
                <a:ext uri="{FF2B5EF4-FFF2-40B4-BE49-F238E27FC236}">
                  <a16:creationId xmlns:a16="http://schemas.microsoft.com/office/drawing/2014/main" id="{12FF4C6B-5C2D-E30A-E88D-235C38A4B516}"/>
                </a:ext>
              </a:extLst>
            </p:cNvPr>
            <p:cNvSpPr/>
            <p:nvPr/>
          </p:nvSpPr>
          <p:spPr>
            <a:xfrm>
              <a:off x="8241513" y="2227622"/>
              <a:ext cx="15044" cy="74855"/>
            </a:xfrm>
            <a:custGeom>
              <a:avLst/>
              <a:gdLst/>
              <a:ahLst/>
              <a:cxnLst/>
              <a:rect l="l" t="t" r="r" b="b"/>
              <a:pathLst>
                <a:path w="578" h="2876" extrusionOk="0">
                  <a:moveTo>
                    <a:pt x="497" y="1"/>
                  </a:moveTo>
                  <a:lnTo>
                    <a:pt x="152" y="258"/>
                  </a:lnTo>
                  <a:cubicBezTo>
                    <a:pt x="57" y="331"/>
                    <a:pt x="1" y="444"/>
                    <a:pt x="1" y="567"/>
                  </a:cubicBezTo>
                  <a:lnTo>
                    <a:pt x="1" y="2875"/>
                  </a:lnTo>
                  <a:lnTo>
                    <a:pt x="191" y="2875"/>
                  </a:lnTo>
                  <a:lnTo>
                    <a:pt x="191" y="2858"/>
                  </a:lnTo>
                  <a:cubicBezTo>
                    <a:pt x="191" y="2742"/>
                    <a:pt x="222" y="2632"/>
                    <a:pt x="286" y="2537"/>
                  </a:cubicBezTo>
                  <a:lnTo>
                    <a:pt x="479" y="2249"/>
                  </a:lnTo>
                  <a:cubicBezTo>
                    <a:pt x="543" y="2157"/>
                    <a:pt x="578" y="2045"/>
                    <a:pt x="578" y="1932"/>
                  </a:cubicBezTo>
                  <a:lnTo>
                    <a:pt x="578" y="226"/>
                  </a:lnTo>
                  <a:cubicBezTo>
                    <a:pt x="574" y="145"/>
                    <a:pt x="546" y="64"/>
                    <a:pt x="497" y="1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785;p93">
              <a:extLst>
                <a:ext uri="{FF2B5EF4-FFF2-40B4-BE49-F238E27FC236}">
                  <a16:creationId xmlns:a16="http://schemas.microsoft.com/office/drawing/2014/main" id="{E07F3733-5AE6-2539-FF6A-D8BB0F42AEFE}"/>
                </a:ext>
              </a:extLst>
            </p:cNvPr>
            <p:cNvSpPr/>
            <p:nvPr/>
          </p:nvSpPr>
          <p:spPr>
            <a:xfrm>
              <a:off x="8206350" y="2297402"/>
              <a:ext cx="40056" cy="15044"/>
            </a:xfrm>
            <a:custGeom>
              <a:avLst/>
              <a:gdLst/>
              <a:ahLst/>
              <a:cxnLst/>
              <a:rect l="l" t="t" r="r" b="b"/>
              <a:pathLst>
                <a:path w="1539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538" y="57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786;p93">
              <a:extLst>
                <a:ext uri="{FF2B5EF4-FFF2-40B4-BE49-F238E27FC236}">
                  <a16:creationId xmlns:a16="http://schemas.microsoft.com/office/drawing/2014/main" id="{C55F1B77-58ED-8E17-26D1-87EE003FD0DB}"/>
                </a:ext>
              </a:extLst>
            </p:cNvPr>
            <p:cNvSpPr/>
            <p:nvPr/>
          </p:nvSpPr>
          <p:spPr>
            <a:xfrm>
              <a:off x="8223945" y="2227362"/>
              <a:ext cx="4971" cy="70066"/>
            </a:xfrm>
            <a:custGeom>
              <a:avLst/>
              <a:gdLst/>
              <a:ahLst/>
              <a:cxnLst/>
              <a:rect l="l" t="t" r="r" b="b"/>
              <a:pathLst>
                <a:path w="191" h="2692" extrusionOk="0">
                  <a:moveTo>
                    <a:pt x="0" y="0"/>
                  </a:moveTo>
                  <a:lnTo>
                    <a:pt x="0" y="2692"/>
                  </a:lnTo>
                  <a:lnTo>
                    <a:pt x="190" y="2692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787;p93">
              <a:extLst>
                <a:ext uri="{FF2B5EF4-FFF2-40B4-BE49-F238E27FC236}">
                  <a16:creationId xmlns:a16="http://schemas.microsoft.com/office/drawing/2014/main" id="{F345E477-AEF6-BA33-E32E-17A38321E530}"/>
                </a:ext>
              </a:extLst>
            </p:cNvPr>
            <p:cNvSpPr/>
            <p:nvPr/>
          </p:nvSpPr>
          <p:spPr>
            <a:xfrm>
              <a:off x="8216423" y="2202350"/>
              <a:ext cx="19989" cy="25038"/>
            </a:xfrm>
            <a:custGeom>
              <a:avLst/>
              <a:gdLst/>
              <a:ahLst/>
              <a:cxnLst/>
              <a:rect l="l" t="t" r="r" b="b"/>
              <a:pathLst>
                <a:path w="768" h="962" extrusionOk="0">
                  <a:moveTo>
                    <a:pt x="1" y="1"/>
                  </a:moveTo>
                  <a:lnTo>
                    <a:pt x="1" y="574"/>
                  </a:lnTo>
                  <a:cubicBezTo>
                    <a:pt x="1" y="789"/>
                    <a:pt x="173" y="961"/>
                    <a:pt x="384" y="961"/>
                  </a:cubicBezTo>
                  <a:cubicBezTo>
                    <a:pt x="595" y="961"/>
                    <a:pt x="768" y="789"/>
                    <a:pt x="768" y="578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788;p93">
              <a:extLst>
                <a:ext uri="{FF2B5EF4-FFF2-40B4-BE49-F238E27FC236}">
                  <a16:creationId xmlns:a16="http://schemas.microsoft.com/office/drawing/2014/main" id="{E174C6FE-0E7A-91D1-6097-36142F26B102}"/>
                </a:ext>
              </a:extLst>
            </p:cNvPr>
            <p:cNvSpPr/>
            <p:nvPr/>
          </p:nvSpPr>
          <p:spPr>
            <a:xfrm>
              <a:off x="8206350" y="2162241"/>
              <a:ext cx="40134" cy="45080"/>
            </a:xfrm>
            <a:custGeom>
              <a:avLst/>
              <a:gdLst/>
              <a:ahLst/>
              <a:cxnLst/>
              <a:rect l="l" t="t" r="r" b="b"/>
              <a:pathLst>
                <a:path w="1542" h="1732" extrusionOk="0">
                  <a:moveTo>
                    <a:pt x="578" y="0"/>
                  </a:moveTo>
                  <a:cubicBezTo>
                    <a:pt x="261" y="0"/>
                    <a:pt x="1" y="261"/>
                    <a:pt x="1" y="578"/>
                  </a:cubicBezTo>
                  <a:lnTo>
                    <a:pt x="1" y="965"/>
                  </a:lnTo>
                  <a:cubicBezTo>
                    <a:pt x="1" y="1387"/>
                    <a:pt x="345" y="1732"/>
                    <a:pt x="771" y="1732"/>
                  </a:cubicBezTo>
                  <a:cubicBezTo>
                    <a:pt x="1197" y="1732"/>
                    <a:pt x="1542" y="1387"/>
                    <a:pt x="1542" y="965"/>
                  </a:cubicBezTo>
                  <a:lnTo>
                    <a:pt x="1542" y="578"/>
                  </a:lnTo>
                  <a:cubicBezTo>
                    <a:pt x="1542" y="261"/>
                    <a:pt x="1281" y="0"/>
                    <a:pt x="965" y="0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789;p93">
              <a:extLst>
                <a:ext uri="{FF2B5EF4-FFF2-40B4-BE49-F238E27FC236}">
                  <a16:creationId xmlns:a16="http://schemas.microsoft.com/office/drawing/2014/main" id="{11C12F7A-3CE9-43EC-1D39-A40327E9C155}"/>
                </a:ext>
              </a:extLst>
            </p:cNvPr>
            <p:cNvSpPr/>
            <p:nvPr/>
          </p:nvSpPr>
          <p:spPr>
            <a:xfrm>
              <a:off x="8206350" y="2162241"/>
              <a:ext cx="27589" cy="45080"/>
            </a:xfrm>
            <a:custGeom>
              <a:avLst/>
              <a:gdLst/>
              <a:ahLst/>
              <a:cxnLst/>
              <a:rect l="l" t="t" r="r" b="b"/>
              <a:pathLst>
                <a:path w="1060" h="1732" extrusionOk="0">
                  <a:moveTo>
                    <a:pt x="578" y="0"/>
                  </a:moveTo>
                  <a:cubicBezTo>
                    <a:pt x="261" y="0"/>
                    <a:pt x="1" y="261"/>
                    <a:pt x="1" y="578"/>
                  </a:cubicBezTo>
                  <a:lnTo>
                    <a:pt x="1" y="965"/>
                  </a:lnTo>
                  <a:cubicBezTo>
                    <a:pt x="1" y="1404"/>
                    <a:pt x="364" y="1732"/>
                    <a:pt x="769" y="1732"/>
                  </a:cubicBezTo>
                  <a:cubicBezTo>
                    <a:pt x="864" y="1732"/>
                    <a:pt x="961" y="1714"/>
                    <a:pt x="1056" y="1675"/>
                  </a:cubicBezTo>
                  <a:cubicBezTo>
                    <a:pt x="768" y="1556"/>
                    <a:pt x="578" y="1274"/>
                    <a:pt x="578" y="965"/>
                  </a:cubicBezTo>
                  <a:lnTo>
                    <a:pt x="578" y="578"/>
                  </a:lnTo>
                  <a:cubicBezTo>
                    <a:pt x="578" y="296"/>
                    <a:pt x="782" y="57"/>
                    <a:pt x="1060" y="11"/>
                  </a:cubicBezTo>
                  <a:cubicBezTo>
                    <a:pt x="1028" y="4"/>
                    <a:pt x="996" y="0"/>
                    <a:pt x="965" y="0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790;p93">
              <a:extLst>
                <a:ext uri="{FF2B5EF4-FFF2-40B4-BE49-F238E27FC236}">
                  <a16:creationId xmlns:a16="http://schemas.microsoft.com/office/drawing/2014/main" id="{E8C8548D-F145-2D33-7EF4-0357A1A3460A}"/>
                </a:ext>
              </a:extLst>
            </p:cNvPr>
            <p:cNvSpPr/>
            <p:nvPr/>
          </p:nvSpPr>
          <p:spPr>
            <a:xfrm>
              <a:off x="8206350" y="2162241"/>
              <a:ext cx="40134" cy="20093"/>
            </a:xfrm>
            <a:custGeom>
              <a:avLst/>
              <a:gdLst/>
              <a:ahLst/>
              <a:cxnLst/>
              <a:rect l="l" t="t" r="r" b="b"/>
              <a:pathLst>
                <a:path w="1542" h="772" extrusionOk="0">
                  <a:moveTo>
                    <a:pt x="581" y="0"/>
                  </a:moveTo>
                  <a:cubicBezTo>
                    <a:pt x="261" y="0"/>
                    <a:pt x="4" y="261"/>
                    <a:pt x="4" y="578"/>
                  </a:cubicBezTo>
                  <a:lnTo>
                    <a:pt x="1" y="578"/>
                  </a:lnTo>
                  <a:cubicBezTo>
                    <a:pt x="1" y="578"/>
                    <a:pt x="578" y="771"/>
                    <a:pt x="1542" y="771"/>
                  </a:cubicBezTo>
                  <a:lnTo>
                    <a:pt x="1542" y="578"/>
                  </a:lnTo>
                  <a:cubicBezTo>
                    <a:pt x="1542" y="261"/>
                    <a:pt x="1281" y="0"/>
                    <a:pt x="965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791;p93">
              <a:extLst>
                <a:ext uri="{FF2B5EF4-FFF2-40B4-BE49-F238E27FC236}">
                  <a16:creationId xmlns:a16="http://schemas.microsoft.com/office/drawing/2014/main" id="{C62B5B63-7E19-DC29-059D-0C2B63E2640D}"/>
                </a:ext>
              </a:extLst>
            </p:cNvPr>
            <p:cNvSpPr/>
            <p:nvPr/>
          </p:nvSpPr>
          <p:spPr>
            <a:xfrm>
              <a:off x="8206350" y="2162241"/>
              <a:ext cx="27589" cy="18349"/>
            </a:xfrm>
            <a:custGeom>
              <a:avLst/>
              <a:gdLst/>
              <a:ahLst/>
              <a:cxnLst/>
              <a:rect l="l" t="t" r="r" b="b"/>
              <a:pathLst>
                <a:path w="1060" h="705" extrusionOk="0">
                  <a:moveTo>
                    <a:pt x="578" y="0"/>
                  </a:moveTo>
                  <a:cubicBezTo>
                    <a:pt x="261" y="0"/>
                    <a:pt x="1" y="261"/>
                    <a:pt x="1" y="578"/>
                  </a:cubicBezTo>
                  <a:cubicBezTo>
                    <a:pt x="191" y="634"/>
                    <a:pt x="384" y="676"/>
                    <a:pt x="578" y="704"/>
                  </a:cubicBezTo>
                  <a:lnTo>
                    <a:pt x="578" y="578"/>
                  </a:lnTo>
                  <a:cubicBezTo>
                    <a:pt x="578" y="296"/>
                    <a:pt x="782" y="57"/>
                    <a:pt x="1060" y="11"/>
                  </a:cubicBezTo>
                  <a:cubicBezTo>
                    <a:pt x="1028" y="4"/>
                    <a:pt x="996" y="4"/>
                    <a:pt x="965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792;p93">
              <a:extLst>
                <a:ext uri="{FF2B5EF4-FFF2-40B4-BE49-F238E27FC236}">
                  <a16:creationId xmlns:a16="http://schemas.microsoft.com/office/drawing/2014/main" id="{6F10C9E7-68E4-DCF4-3747-DF89D8EA477F}"/>
                </a:ext>
              </a:extLst>
            </p:cNvPr>
            <p:cNvSpPr/>
            <p:nvPr/>
          </p:nvSpPr>
          <p:spPr>
            <a:xfrm>
              <a:off x="8036208" y="2202350"/>
              <a:ext cx="60097" cy="110096"/>
            </a:xfrm>
            <a:custGeom>
              <a:avLst/>
              <a:gdLst/>
              <a:ahLst/>
              <a:cxnLst/>
              <a:rect l="l" t="t" r="r" b="b"/>
              <a:pathLst>
                <a:path w="2309" h="4230" extrusionOk="0">
                  <a:moveTo>
                    <a:pt x="771" y="1"/>
                  </a:moveTo>
                  <a:lnTo>
                    <a:pt x="771" y="458"/>
                  </a:lnTo>
                  <a:cubicBezTo>
                    <a:pt x="767" y="532"/>
                    <a:pt x="729" y="599"/>
                    <a:pt x="662" y="630"/>
                  </a:cubicBezTo>
                  <a:lnTo>
                    <a:pt x="211" y="856"/>
                  </a:lnTo>
                  <a:cubicBezTo>
                    <a:pt x="81" y="919"/>
                    <a:pt x="0" y="1053"/>
                    <a:pt x="0" y="1197"/>
                  </a:cubicBezTo>
                  <a:lnTo>
                    <a:pt x="0" y="2900"/>
                  </a:lnTo>
                  <a:cubicBezTo>
                    <a:pt x="0" y="3016"/>
                    <a:pt x="35" y="3125"/>
                    <a:pt x="99" y="3220"/>
                  </a:cubicBezTo>
                  <a:lnTo>
                    <a:pt x="289" y="3508"/>
                  </a:lnTo>
                  <a:cubicBezTo>
                    <a:pt x="352" y="3603"/>
                    <a:pt x="384" y="3713"/>
                    <a:pt x="384" y="3829"/>
                  </a:cubicBezTo>
                  <a:lnTo>
                    <a:pt x="384" y="4230"/>
                  </a:lnTo>
                  <a:lnTo>
                    <a:pt x="1925" y="4230"/>
                  </a:lnTo>
                  <a:lnTo>
                    <a:pt x="1925" y="3829"/>
                  </a:lnTo>
                  <a:cubicBezTo>
                    <a:pt x="1925" y="3713"/>
                    <a:pt x="1957" y="3603"/>
                    <a:pt x="2020" y="3508"/>
                  </a:cubicBezTo>
                  <a:lnTo>
                    <a:pt x="2213" y="3220"/>
                  </a:lnTo>
                  <a:cubicBezTo>
                    <a:pt x="2273" y="3125"/>
                    <a:pt x="2308" y="3016"/>
                    <a:pt x="2308" y="2900"/>
                  </a:cubicBezTo>
                  <a:lnTo>
                    <a:pt x="2308" y="1200"/>
                  </a:lnTo>
                  <a:cubicBezTo>
                    <a:pt x="2308" y="1053"/>
                    <a:pt x="2228" y="919"/>
                    <a:pt x="2094" y="856"/>
                  </a:cubicBezTo>
                  <a:lnTo>
                    <a:pt x="1643" y="630"/>
                  </a:lnTo>
                  <a:cubicBezTo>
                    <a:pt x="1580" y="595"/>
                    <a:pt x="1538" y="528"/>
                    <a:pt x="1538" y="458"/>
                  </a:cubicBezTo>
                  <a:lnTo>
                    <a:pt x="1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793;p93">
              <a:extLst>
                <a:ext uri="{FF2B5EF4-FFF2-40B4-BE49-F238E27FC236}">
                  <a16:creationId xmlns:a16="http://schemas.microsoft.com/office/drawing/2014/main" id="{DF74F01F-425B-AE2E-E841-50DCCFCE9CC0}"/>
                </a:ext>
              </a:extLst>
            </p:cNvPr>
            <p:cNvSpPr/>
            <p:nvPr/>
          </p:nvSpPr>
          <p:spPr>
            <a:xfrm>
              <a:off x="8036208" y="2227622"/>
              <a:ext cx="15044" cy="74855"/>
            </a:xfrm>
            <a:custGeom>
              <a:avLst/>
              <a:gdLst/>
              <a:ahLst/>
              <a:cxnLst/>
              <a:rect l="l" t="t" r="r" b="b"/>
              <a:pathLst>
                <a:path w="578" h="2876" extrusionOk="0">
                  <a:moveTo>
                    <a:pt x="78" y="1"/>
                  </a:moveTo>
                  <a:cubicBezTo>
                    <a:pt x="28" y="64"/>
                    <a:pt x="0" y="145"/>
                    <a:pt x="0" y="226"/>
                  </a:cubicBezTo>
                  <a:lnTo>
                    <a:pt x="0" y="1932"/>
                  </a:lnTo>
                  <a:cubicBezTo>
                    <a:pt x="0" y="2045"/>
                    <a:pt x="32" y="2157"/>
                    <a:pt x="95" y="2249"/>
                  </a:cubicBezTo>
                  <a:lnTo>
                    <a:pt x="289" y="2537"/>
                  </a:lnTo>
                  <a:cubicBezTo>
                    <a:pt x="352" y="2632"/>
                    <a:pt x="384" y="2742"/>
                    <a:pt x="384" y="2858"/>
                  </a:cubicBezTo>
                  <a:lnTo>
                    <a:pt x="384" y="2875"/>
                  </a:lnTo>
                  <a:lnTo>
                    <a:pt x="577" y="2875"/>
                  </a:lnTo>
                  <a:lnTo>
                    <a:pt x="577" y="567"/>
                  </a:lnTo>
                  <a:cubicBezTo>
                    <a:pt x="577" y="444"/>
                    <a:pt x="521" y="331"/>
                    <a:pt x="423" y="258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794;p93">
              <a:extLst>
                <a:ext uri="{FF2B5EF4-FFF2-40B4-BE49-F238E27FC236}">
                  <a16:creationId xmlns:a16="http://schemas.microsoft.com/office/drawing/2014/main" id="{3B0F5CD0-4653-DBF6-8552-6A0480B2FA3C}"/>
                </a:ext>
              </a:extLst>
            </p:cNvPr>
            <p:cNvSpPr/>
            <p:nvPr/>
          </p:nvSpPr>
          <p:spPr>
            <a:xfrm>
              <a:off x="8081262" y="2227622"/>
              <a:ext cx="15044" cy="74855"/>
            </a:xfrm>
            <a:custGeom>
              <a:avLst/>
              <a:gdLst/>
              <a:ahLst/>
              <a:cxnLst/>
              <a:rect l="l" t="t" r="r" b="b"/>
              <a:pathLst>
                <a:path w="578" h="2876" extrusionOk="0">
                  <a:moveTo>
                    <a:pt x="497" y="1"/>
                  </a:moveTo>
                  <a:lnTo>
                    <a:pt x="152" y="258"/>
                  </a:lnTo>
                  <a:cubicBezTo>
                    <a:pt x="57" y="331"/>
                    <a:pt x="0" y="444"/>
                    <a:pt x="0" y="567"/>
                  </a:cubicBezTo>
                  <a:lnTo>
                    <a:pt x="0" y="2875"/>
                  </a:lnTo>
                  <a:lnTo>
                    <a:pt x="194" y="2875"/>
                  </a:lnTo>
                  <a:lnTo>
                    <a:pt x="194" y="2858"/>
                  </a:lnTo>
                  <a:cubicBezTo>
                    <a:pt x="194" y="2742"/>
                    <a:pt x="226" y="2632"/>
                    <a:pt x="289" y="2537"/>
                  </a:cubicBezTo>
                  <a:lnTo>
                    <a:pt x="479" y="2249"/>
                  </a:lnTo>
                  <a:cubicBezTo>
                    <a:pt x="542" y="2157"/>
                    <a:pt x="577" y="2045"/>
                    <a:pt x="577" y="1932"/>
                  </a:cubicBezTo>
                  <a:lnTo>
                    <a:pt x="577" y="226"/>
                  </a:lnTo>
                  <a:cubicBezTo>
                    <a:pt x="574" y="145"/>
                    <a:pt x="546" y="64"/>
                    <a:pt x="497" y="1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795;p93">
              <a:extLst>
                <a:ext uri="{FF2B5EF4-FFF2-40B4-BE49-F238E27FC236}">
                  <a16:creationId xmlns:a16="http://schemas.microsoft.com/office/drawing/2014/main" id="{E06AEC64-85E4-B569-68F4-6DE2E38051CA}"/>
                </a:ext>
              </a:extLst>
            </p:cNvPr>
            <p:cNvSpPr/>
            <p:nvPr/>
          </p:nvSpPr>
          <p:spPr>
            <a:xfrm>
              <a:off x="8046177" y="2297402"/>
              <a:ext cx="40056" cy="15044"/>
            </a:xfrm>
            <a:custGeom>
              <a:avLst/>
              <a:gdLst/>
              <a:ahLst/>
              <a:cxnLst/>
              <a:rect l="l" t="t" r="r" b="b"/>
              <a:pathLst>
                <a:path w="1539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538" y="57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796;p93">
              <a:extLst>
                <a:ext uri="{FF2B5EF4-FFF2-40B4-BE49-F238E27FC236}">
                  <a16:creationId xmlns:a16="http://schemas.microsoft.com/office/drawing/2014/main" id="{DFC6A239-A0E8-5252-AB4B-C4C6767A6C50}"/>
                </a:ext>
              </a:extLst>
            </p:cNvPr>
            <p:cNvSpPr/>
            <p:nvPr/>
          </p:nvSpPr>
          <p:spPr>
            <a:xfrm>
              <a:off x="8063772" y="2227362"/>
              <a:ext cx="4971" cy="70066"/>
            </a:xfrm>
            <a:custGeom>
              <a:avLst/>
              <a:gdLst/>
              <a:ahLst/>
              <a:cxnLst/>
              <a:rect l="l" t="t" r="r" b="b"/>
              <a:pathLst>
                <a:path w="191" h="2692" extrusionOk="0">
                  <a:moveTo>
                    <a:pt x="0" y="0"/>
                  </a:moveTo>
                  <a:lnTo>
                    <a:pt x="0" y="2692"/>
                  </a:lnTo>
                  <a:lnTo>
                    <a:pt x="190" y="2692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797;p93">
              <a:extLst>
                <a:ext uri="{FF2B5EF4-FFF2-40B4-BE49-F238E27FC236}">
                  <a16:creationId xmlns:a16="http://schemas.microsoft.com/office/drawing/2014/main" id="{B28BB324-B067-0772-647E-72233DCFDEF3}"/>
                </a:ext>
              </a:extLst>
            </p:cNvPr>
            <p:cNvSpPr/>
            <p:nvPr/>
          </p:nvSpPr>
          <p:spPr>
            <a:xfrm>
              <a:off x="8056250" y="2202350"/>
              <a:ext cx="19989" cy="25038"/>
            </a:xfrm>
            <a:custGeom>
              <a:avLst/>
              <a:gdLst/>
              <a:ahLst/>
              <a:cxnLst/>
              <a:rect l="l" t="t" r="r" b="b"/>
              <a:pathLst>
                <a:path w="768" h="962" extrusionOk="0">
                  <a:moveTo>
                    <a:pt x="1" y="1"/>
                  </a:moveTo>
                  <a:lnTo>
                    <a:pt x="1" y="574"/>
                  </a:lnTo>
                  <a:cubicBezTo>
                    <a:pt x="1" y="789"/>
                    <a:pt x="170" y="961"/>
                    <a:pt x="384" y="961"/>
                  </a:cubicBezTo>
                  <a:cubicBezTo>
                    <a:pt x="595" y="961"/>
                    <a:pt x="768" y="789"/>
                    <a:pt x="768" y="578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798;p93">
              <a:extLst>
                <a:ext uri="{FF2B5EF4-FFF2-40B4-BE49-F238E27FC236}">
                  <a16:creationId xmlns:a16="http://schemas.microsoft.com/office/drawing/2014/main" id="{DCA4D692-CE17-ECF0-05D4-2609F54A5106}"/>
                </a:ext>
              </a:extLst>
            </p:cNvPr>
            <p:cNvSpPr/>
            <p:nvPr/>
          </p:nvSpPr>
          <p:spPr>
            <a:xfrm>
              <a:off x="8046177" y="2162241"/>
              <a:ext cx="40134" cy="45080"/>
            </a:xfrm>
            <a:custGeom>
              <a:avLst/>
              <a:gdLst/>
              <a:ahLst/>
              <a:cxnLst/>
              <a:rect l="l" t="t" r="r" b="b"/>
              <a:pathLst>
                <a:path w="1542" h="1732" extrusionOk="0">
                  <a:moveTo>
                    <a:pt x="578" y="0"/>
                  </a:moveTo>
                  <a:cubicBezTo>
                    <a:pt x="261" y="0"/>
                    <a:pt x="1" y="261"/>
                    <a:pt x="1" y="578"/>
                  </a:cubicBezTo>
                  <a:lnTo>
                    <a:pt x="1" y="965"/>
                  </a:lnTo>
                  <a:cubicBezTo>
                    <a:pt x="1" y="1387"/>
                    <a:pt x="346" y="1732"/>
                    <a:pt x="771" y="1732"/>
                  </a:cubicBezTo>
                  <a:cubicBezTo>
                    <a:pt x="1197" y="1732"/>
                    <a:pt x="1542" y="1387"/>
                    <a:pt x="1542" y="965"/>
                  </a:cubicBezTo>
                  <a:lnTo>
                    <a:pt x="1542" y="578"/>
                  </a:lnTo>
                  <a:cubicBezTo>
                    <a:pt x="1542" y="261"/>
                    <a:pt x="1282" y="0"/>
                    <a:pt x="965" y="0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799;p93">
              <a:extLst>
                <a:ext uri="{FF2B5EF4-FFF2-40B4-BE49-F238E27FC236}">
                  <a16:creationId xmlns:a16="http://schemas.microsoft.com/office/drawing/2014/main" id="{8B0C7165-974C-4220-520D-958FE9C8B872}"/>
                </a:ext>
              </a:extLst>
            </p:cNvPr>
            <p:cNvSpPr/>
            <p:nvPr/>
          </p:nvSpPr>
          <p:spPr>
            <a:xfrm>
              <a:off x="8046177" y="2162241"/>
              <a:ext cx="27589" cy="45080"/>
            </a:xfrm>
            <a:custGeom>
              <a:avLst/>
              <a:gdLst/>
              <a:ahLst/>
              <a:cxnLst/>
              <a:rect l="l" t="t" r="r" b="b"/>
              <a:pathLst>
                <a:path w="1060" h="1732" extrusionOk="0">
                  <a:moveTo>
                    <a:pt x="578" y="0"/>
                  </a:moveTo>
                  <a:cubicBezTo>
                    <a:pt x="261" y="0"/>
                    <a:pt x="1" y="261"/>
                    <a:pt x="1" y="578"/>
                  </a:cubicBezTo>
                  <a:lnTo>
                    <a:pt x="1" y="965"/>
                  </a:lnTo>
                  <a:cubicBezTo>
                    <a:pt x="1" y="1404"/>
                    <a:pt x="364" y="1732"/>
                    <a:pt x="769" y="1732"/>
                  </a:cubicBezTo>
                  <a:cubicBezTo>
                    <a:pt x="864" y="1732"/>
                    <a:pt x="961" y="1714"/>
                    <a:pt x="1056" y="1675"/>
                  </a:cubicBezTo>
                  <a:cubicBezTo>
                    <a:pt x="768" y="1556"/>
                    <a:pt x="578" y="1274"/>
                    <a:pt x="578" y="965"/>
                  </a:cubicBezTo>
                  <a:lnTo>
                    <a:pt x="578" y="578"/>
                  </a:lnTo>
                  <a:cubicBezTo>
                    <a:pt x="578" y="296"/>
                    <a:pt x="782" y="57"/>
                    <a:pt x="1060" y="11"/>
                  </a:cubicBezTo>
                  <a:cubicBezTo>
                    <a:pt x="1028" y="4"/>
                    <a:pt x="997" y="0"/>
                    <a:pt x="965" y="0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800;p93">
              <a:extLst>
                <a:ext uri="{FF2B5EF4-FFF2-40B4-BE49-F238E27FC236}">
                  <a16:creationId xmlns:a16="http://schemas.microsoft.com/office/drawing/2014/main" id="{AE9ED4B7-E95E-EE35-87E7-A4BF51B1CCB8}"/>
                </a:ext>
              </a:extLst>
            </p:cNvPr>
            <p:cNvSpPr/>
            <p:nvPr/>
          </p:nvSpPr>
          <p:spPr>
            <a:xfrm>
              <a:off x="8046177" y="2162241"/>
              <a:ext cx="40134" cy="20093"/>
            </a:xfrm>
            <a:custGeom>
              <a:avLst/>
              <a:gdLst/>
              <a:ahLst/>
              <a:cxnLst/>
              <a:rect l="l" t="t" r="r" b="b"/>
              <a:pathLst>
                <a:path w="1542" h="772" extrusionOk="0">
                  <a:moveTo>
                    <a:pt x="578" y="0"/>
                  </a:moveTo>
                  <a:cubicBezTo>
                    <a:pt x="261" y="0"/>
                    <a:pt x="1" y="261"/>
                    <a:pt x="1" y="578"/>
                  </a:cubicBezTo>
                  <a:cubicBezTo>
                    <a:pt x="1" y="578"/>
                    <a:pt x="578" y="771"/>
                    <a:pt x="1542" y="771"/>
                  </a:cubicBezTo>
                  <a:lnTo>
                    <a:pt x="1542" y="578"/>
                  </a:lnTo>
                  <a:cubicBezTo>
                    <a:pt x="1542" y="261"/>
                    <a:pt x="1282" y="0"/>
                    <a:pt x="965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801;p93">
              <a:extLst>
                <a:ext uri="{FF2B5EF4-FFF2-40B4-BE49-F238E27FC236}">
                  <a16:creationId xmlns:a16="http://schemas.microsoft.com/office/drawing/2014/main" id="{FFB2B9F7-D4C5-37A6-9CC3-B6A7EC32DCC3}"/>
                </a:ext>
              </a:extLst>
            </p:cNvPr>
            <p:cNvSpPr/>
            <p:nvPr/>
          </p:nvSpPr>
          <p:spPr>
            <a:xfrm>
              <a:off x="8046177" y="2162241"/>
              <a:ext cx="27589" cy="18349"/>
            </a:xfrm>
            <a:custGeom>
              <a:avLst/>
              <a:gdLst/>
              <a:ahLst/>
              <a:cxnLst/>
              <a:rect l="l" t="t" r="r" b="b"/>
              <a:pathLst>
                <a:path w="1060" h="705" extrusionOk="0">
                  <a:moveTo>
                    <a:pt x="578" y="0"/>
                  </a:moveTo>
                  <a:cubicBezTo>
                    <a:pt x="261" y="0"/>
                    <a:pt x="1" y="261"/>
                    <a:pt x="1" y="578"/>
                  </a:cubicBezTo>
                  <a:cubicBezTo>
                    <a:pt x="191" y="634"/>
                    <a:pt x="384" y="676"/>
                    <a:pt x="578" y="704"/>
                  </a:cubicBezTo>
                  <a:lnTo>
                    <a:pt x="578" y="578"/>
                  </a:lnTo>
                  <a:cubicBezTo>
                    <a:pt x="578" y="296"/>
                    <a:pt x="782" y="57"/>
                    <a:pt x="1060" y="11"/>
                  </a:cubicBezTo>
                  <a:cubicBezTo>
                    <a:pt x="1028" y="4"/>
                    <a:pt x="997" y="4"/>
                    <a:pt x="965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802;p93">
              <a:extLst>
                <a:ext uri="{FF2B5EF4-FFF2-40B4-BE49-F238E27FC236}">
                  <a16:creationId xmlns:a16="http://schemas.microsoft.com/office/drawing/2014/main" id="{318AFDD0-B4E3-FF33-8853-033CECC17FC2}"/>
                </a:ext>
              </a:extLst>
            </p:cNvPr>
            <p:cNvSpPr/>
            <p:nvPr/>
          </p:nvSpPr>
          <p:spPr>
            <a:xfrm>
              <a:off x="8031445" y="2157582"/>
              <a:ext cx="69519" cy="159549"/>
            </a:xfrm>
            <a:custGeom>
              <a:avLst/>
              <a:gdLst/>
              <a:ahLst/>
              <a:cxnLst/>
              <a:rect l="l" t="t" r="r" b="b"/>
              <a:pathLst>
                <a:path w="2671" h="6130" extrusionOk="0">
                  <a:moveTo>
                    <a:pt x="1527" y="362"/>
                  </a:moveTo>
                  <a:cubicBezTo>
                    <a:pt x="1746" y="362"/>
                    <a:pt x="1925" y="538"/>
                    <a:pt x="1925" y="757"/>
                  </a:cubicBezTo>
                  <a:lnTo>
                    <a:pt x="1925" y="1144"/>
                  </a:lnTo>
                  <a:cubicBezTo>
                    <a:pt x="1925" y="1467"/>
                    <a:pt x="1661" y="1731"/>
                    <a:pt x="1334" y="1731"/>
                  </a:cubicBezTo>
                  <a:cubicBezTo>
                    <a:pt x="1010" y="1731"/>
                    <a:pt x="746" y="1467"/>
                    <a:pt x="746" y="1144"/>
                  </a:cubicBezTo>
                  <a:lnTo>
                    <a:pt x="746" y="757"/>
                  </a:lnTo>
                  <a:cubicBezTo>
                    <a:pt x="746" y="538"/>
                    <a:pt x="926" y="362"/>
                    <a:pt x="1144" y="362"/>
                  </a:cubicBezTo>
                  <a:close/>
                  <a:moveTo>
                    <a:pt x="1541" y="2090"/>
                  </a:moveTo>
                  <a:lnTo>
                    <a:pt x="1541" y="2178"/>
                  </a:lnTo>
                  <a:cubicBezTo>
                    <a:pt x="1541" y="2241"/>
                    <a:pt x="1559" y="2308"/>
                    <a:pt x="1591" y="2364"/>
                  </a:cubicBezTo>
                  <a:lnTo>
                    <a:pt x="1348" y="2611"/>
                  </a:lnTo>
                  <a:cubicBezTo>
                    <a:pt x="1344" y="2612"/>
                    <a:pt x="1341" y="2613"/>
                    <a:pt x="1337" y="2613"/>
                  </a:cubicBezTo>
                  <a:cubicBezTo>
                    <a:pt x="1334" y="2613"/>
                    <a:pt x="1330" y="2612"/>
                    <a:pt x="1327" y="2611"/>
                  </a:cubicBezTo>
                  <a:lnTo>
                    <a:pt x="1084" y="2364"/>
                  </a:lnTo>
                  <a:cubicBezTo>
                    <a:pt x="1116" y="2308"/>
                    <a:pt x="1133" y="2241"/>
                    <a:pt x="1133" y="2178"/>
                  </a:cubicBezTo>
                  <a:lnTo>
                    <a:pt x="1133" y="2090"/>
                  </a:lnTo>
                  <a:close/>
                  <a:moveTo>
                    <a:pt x="1144" y="0"/>
                  </a:moveTo>
                  <a:cubicBezTo>
                    <a:pt x="725" y="0"/>
                    <a:pt x="387" y="338"/>
                    <a:pt x="387" y="757"/>
                  </a:cubicBezTo>
                  <a:lnTo>
                    <a:pt x="387" y="1144"/>
                  </a:lnTo>
                  <a:cubicBezTo>
                    <a:pt x="387" y="1443"/>
                    <a:pt x="532" y="1728"/>
                    <a:pt x="771" y="1904"/>
                  </a:cubicBezTo>
                  <a:lnTo>
                    <a:pt x="771" y="2178"/>
                  </a:lnTo>
                  <a:cubicBezTo>
                    <a:pt x="771" y="2181"/>
                    <a:pt x="771" y="2189"/>
                    <a:pt x="764" y="2189"/>
                  </a:cubicBezTo>
                  <a:lnTo>
                    <a:pt x="313" y="2414"/>
                  </a:lnTo>
                  <a:cubicBezTo>
                    <a:pt x="123" y="2509"/>
                    <a:pt x="0" y="2706"/>
                    <a:pt x="4" y="2920"/>
                  </a:cubicBezTo>
                  <a:lnTo>
                    <a:pt x="4" y="4623"/>
                  </a:lnTo>
                  <a:cubicBezTo>
                    <a:pt x="4" y="4771"/>
                    <a:pt x="46" y="4919"/>
                    <a:pt x="131" y="5042"/>
                  </a:cubicBezTo>
                  <a:lnTo>
                    <a:pt x="321" y="5327"/>
                  </a:lnTo>
                  <a:cubicBezTo>
                    <a:pt x="363" y="5394"/>
                    <a:pt x="387" y="5471"/>
                    <a:pt x="387" y="5549"/>
                  </a:cubicBezTo>
                  <a:lnTo>
                    <a:pt x="387" y="5950"/>
                  </a:lnTo>
                  <a:cubicBezTo>
                    <a:pt x="387" y="6069"/>
                    <a:pt x="477" y="6129"/>
                    <a:pt x="567" y="6129"/>
                  </a:cubicBezTo>
                  <a:cubicBezTo>
                    <a:pt x="657" y="6129"/>
                    <a:pt x="746" y="6069"/>
                    <a:pt x="746" y="5950"/>
                  </a:cubicBezTo>
                  <a:lnTo>
                    <a:pt x="746" y="5549"/>
                  </a:lnTo>
                  <a:cubicBezTo>
                    <a:pt x="746" y="5397"/>
                    <a:pt x="704" y="5253"/>
                    <a:pt x="620" y="5130"/>
                  </a:cubicBezTo>
                  <a:lnTo>
                    <a:pt x="430" y="4841"/>
                  </a:lnTo>
                  <a:cubicBezTo>
                    <a:pt x="384" y="4778"/>
                    <a:pt x="363" y="4701"/>
                    <a:pt x="363" y="4623"/>
                  </a:cubicBezTo>
                  <a:lnTo>
                    <a:pt x="363" y="2920"/>
                  </a:lnTo>
                  <a:cubicBezTo>
                    <a:pt x="363" y="2839"/>
                    <a:pt x="405" y="2769"/>
                    <a:pt x="475" y="2737"/>
                  </a:cubicBezTo>
                  <a:lnTo>
                    <a:pt x="788" y="2579"/>
                  </a:lnTo>
                  <a:lnTo>
                    <a:pt x="1073" y="2864"/>
                  </a:lnTo>
                  <a:cubicBezTo>
                    <a:pt x="1146" y="2938"/>
                    <a:pt x="1241" y="2975"/>
                    <a:pt x="1336" y="2975"/>
                  </a:cubicBezTo>
                  <a:cubicBezTo>
                    <a:pt x="1431" y="2975"/>
                    <a:pt x="1527" y="2938"/>
                    <a:pt x="1601" y="2864"/>
                  </a:cubicBezTo>
                  <a:lnTo>
                    <a:pt x="1886" y="2579"/>
                  </a:lnTo>
                  <a:lnTo>
                    <a:pt x="2199" y="2737"/>
                  </a:lnTo>
                  <a:cubicBezTo>
                    <a:pt x="2266" y="2769"/>
                    <a:pt x="2312" y="2839"/>
                    <a:pt x="2312" y="2920"/>
                  </a:cubicBezTo>
                  <a:lnTo>
                    <a:pt x="2312" y="4623"/>
                  </a:lnTo>
                  <a:cubicBezTo>
                    <a:pt x="2312" y="4701"/>
                    <a:pt x="2287" y="4778"/>
                    <a:pt x="2245" y="4841"/>
                  </a:cubicBezTo>
                  <a:lnTo>
                    <a:pt x="2052" y="5126"/>
                  </a:lnTo>
                  <a:cubicBezTo>
                    <a:pt x="1971" y="5253"/>
                    <a:pt x="1925" y="5397"/>
                    <a:pt x="1925" y="5549"/>
                  </a:cubicBezTo>
                  <a:lnTo>
                    <a:pt x="1925" y="5950"/>
                  </a:lnTo>
                  <a:cubicBezTo>
                    <a:pt x="1925" y="6069"/>
                    <a:pt x="2016" y="6129"/>
                    <a:pt x="2106" y="6129"/>
                  </a:cubicBezTo>
                  <a:cubicBezTo>
                    <a:pt x="2197" y="6129"/>
                    <a:pt x="2287" y="6069"/>
                    <a:pt x="2287" y="5950"/>
                  </a:cubicBezTo>
                  <a:lnTo>
                    <a:pt x="2287" y="5549"/>
                  </a:lnTo>
                  <a:cubicBezTo>
                    <a:pt x="2287" y="5468"/>
                    <a:pt x="2308" y="5394"/>
                    <a:pt x="2354" y="5327"/>
                  </a:cubicBezTo>
                  <a:lnTo>
                    <a:pt x="2544" y="5042"/>
                  </a:lnTo>
                  <a:cubicBezTo>
                    <a:pt x="2625" y="4919"/>
                    <a:pt x="2671" y="4771"/>
                    <a:pt x="2671" y="4623"/>
                  </a:cubicBezTo>
                  <a:lnTo>
                    <a:pt x="2671" y="2920"/>
                  </a:lnTo>
                  <a:cubicBezTo>
                    <a:pt x="2671" y="2706"/>
                    <a:pt x="2551" y="2509"/>
                    <a:pt x="2358" y="2414"/>
                  </a:cubicBezTo>
                  <a:lnTo>
                    <a:pt x="1907" y="2189"/>
                  </a:lnTo>
                  <a:cubicBezTo>
                    <a:pt x="1904" y="2185"/>
                    <a:pt x="1900" y="2181"/>
                    <a:pt x="1900" y="2178"/>
                  </a:cubicBezTo>
                  <a:lnTo>
                    <a:pt x="1900" y="1904"/>
                  </a:lnTo>
                  <a:cubicBezTo>
                    <a:pt x="2143" y="1728"/>
                    <a:pt x="2287" y="1443"/>
                    <a:pt x="2287" y="1144"/>
                  </a:cubicBezTo>
                  <a:lnTo>
                    <a:pt x="2287" y="757"/>
                  </a:lnTo>
                  <a:cubicBezTo>
                    <a:pt x="2284" y="338"/>
                    <a:pt x="1946" y="0"/>
                    <a:pt x="153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803;p93">
              <a:extLst>
                <a:ext uri="{FF2B5EF4-FFF2-40B4-BE49-F238E27FC236}">
                  <a16:creationId xmlns:a16="http://schemas.microsoft.com/office/drawing/2014/main" id="{E7464298-954D-E7B5-5AF0-F51EC27C907F}"/>
                </a:ext>
              </a:extLst>
            </p:cNvPr>
            <p:cNvSpPr/>
            <p:nvPr/>
          </p:nvSpPr>
          <p:spPr>
            <a:xfrm>
              <a:off x="8111584" y="2157582"/>
              <a:ext cx="69519" cy="159549"/>
            </a:xfrm>
            <a:custGeom>
              <a:avLst/>
              <a:gdLst/>
              <a:ahLst/>
              <a:cxnLst/>
              <a:rect l="l" t="t" r="r" b="b"/>
              <a:pathLst>
                <a:path w="2671" h="6130" extrusionOk="0">
                  <a:moveTo>
                    <a:pt x="1527" y="362"/>
                  </a:moveTo>
                  <a:cubicBezTo>
                    <a:pt x="1745" y="362"/>
                    <a:pt x="1921" y="538"/>
                    <a:pt x="1921" y="757"/>
                  </a:cubicBezTo>
                  <a:lnTo>
                    <a:pt x="1921" y="1144"/>
                  </a:lnTo>
                  <a:cubicBezTo>
                    <a:pt x="1921" y="1467"/>
                    <a:pt x="1657" y="1731"/>
                    <a:pt x="1334" y="1731"/>
                  </a:cubicBezTo>
                  <a:cubicBezTo>
                    <a:pt x="1006" y="1731"/>
                    <a:pt x="742" y="1467"/>
                    <a:pt x="742" y="1144"/>
                  </a:cubicBezTo>
                  <a:lnTo>
                    <a:pt x="742" y="757"/>
                  </a:lnTo>
                  <a:lnTo>
                    <a:pt x="746" y="757"/>
                  </a:lnTo>
                  <a:cubicBezTo>
                    <a:pt x="746" y="538"/>
                    <a:pt x="922" y="362"/>
                    <a:pt x="1144" y="362"/>
                  </a:cubicBezTo>
                  <a:close/>
                  <a:moveTo>
                    <a:pt x="1541" y="2090"/>
                  </a:moveTo>
                  <a:lnTo>
                    <a:pt x="1541" y="2178"/>
                  </a:lnTo>
                  <a:cubicBezTo>
                    <a:pt x="1541" y="2241"/>
                    <a:pt x="1559" y="2308"/>
                    <a:pt x="1590" y="2364"/>
                  </a:cubicBezTo>
                  <a:lnTo>
                    <a:pt x="1344" y="2611"/>
                  </a:lnTo>
                  <a:cubicBezTo>
                    <a:pt x="1342" y="2612"/>
                    <a:pt x="1339" y="2613"/>
                    <a:pt x="1335" y="2613"/>
                  </a:cubicBezTo>
                  <a:cubicBezTo>
                    <a:pt x="1332" y="2613"/>
                    <a:pt x="1328" y="2612"/>
                    <a:pt x="1326" y="2611"/>
                  </a:cubicBezTo>
                  <a:lnTo>
                    <a:pt x="1080" y="2364"/>
                  </a:lnTo>
                  <a:cubicBezTo>
                    <a:pt x="1112" y="2308"/>
                    <a:pt x="1129" y="2241"/>
                    <a:pt x="1129" y="2178"/>
                  </a:cubicBezTo>
                  <a:lnTo>
                    <a:pt x="1129" y="2090"/>
                  </a:lnTo>
                  <a:close/>
                  <a:moveTo>
                    <a:pt x="1144" y="0"/>
                  </a:moveTo>
                  <a:cubicBezTo>
                    <a:pt x="725" y="0"/>
                    <a:pt x="387" y="338"/>
                    <a:pt x="387" y="757"/>
                  </a:cubicBezTo>
                  <a:lnTo>
                    <a:pt x="387" y="1144"/>
                  </a:lnTo>
                  <a:cubicBezTo>
                    <a:pt x="387" y="1443"/>
                    <a:pt x="528" y="1728"/>
                    <a:pt x="771" y="1904"/>
                  </a:cubicBezTo>
                  <a:lnTo>
                    <a:pt x="771" y="2178"/>
                  </a:lnTo>
                  <a:cubicBezTo>
                    <a:pt x="771" y="2181"/>
                    <a:pt x="767" y="2189"/>
                    <a:pt x="764" y="2189"/>
                  </a:cubicBezTo>
                  <a:lnTo>
                    <a:pt x="313" y="2414"/>
                  </a:lnTo>
                  <a:cubicBezTo>
                    <a:pt x="120" y="2509"/>
                    <a:pt x="0" y="2706"/>
                    <a:pt x="0" y="2920"/>
                  </a:cubicBezTo>
                  <a:lnTo>
                    <a:pt x="0" y="4623"/>
                  </a:lnTo>
                  <a:cubicBezTo>
                    <a:pt x="0" y="4771"/>
                    <a:pt x="46" y="4919"/>
                    <a:pt x="127" y="5042"/>
                  </a:cubicBezTo>
                  <a:lnTo>
                    <a:pt x="320" y="5327"/>
                  </a:lnTo>
                  <a:cubicBezTo>
                    <a:pt x="362" y="5394"/>
                    <a:pt x="387" y="5471"/>
                    <a:pt x="387" y="5549"/>
                  </a:cubicBezTo>
                  <a:lnTo>
                    <a:pt x="387" y="5950"/>
                  </a:lnTo>
                  <a:cubicBezTo>
                    <a:pt x="387" y="6069"/>
                    <a:pt x="477" y="6129"/>
                    <a:pt x="566" y="6129"/>
                  </a:cubicBezTo>
                  <a:cubicBezTo>
                    <a:pt x="656" y="6129"/>
                    <a:pt x="746" y="6069"/>
                    <a:pt x="746" y="5950"/>
                  </a:cubicBezTo>
                  <a:lnTo>
                    <a:pt x="746" y="5549"/>
                  </a:lnTo>
                  <a:cubicBezTo>
                    <a:pt x="746" y="5397"/>
                    <a:pt x="700" y="5253"/>
                    <a:pt x="619" y="5130"/>
                  </a:cubicBezTo>
                  <a:lnTo>
                    <a:pt x="429" y="4841"/>
                  </a:lnTo>
                  <a:cubicBezTo>
                    <a:pt x="384" y="4778"/>
                    <a:pt x="362" y="4701"/>
                    <a:pt x="362" y="4623"/>
                  </a:cubicBezTo>
                  <a:lnTo>
                    <a:pt x="362" y="2920"/>
                  </a:lnTo>
                  <a:cubicBezTo>
                    <a:pt x="359" y="2839"/>
                    <a:pt x="405" y="2769"/>
                    <a:pt x="475" y="2737"/>
                  </a:cubicBezTo>
                  <a:lnTo>
                    <a:pt x="785" y="2579"/>
                  </a:lnTo>
                  <a:lnTo>
                    <a:pt x="1070" y="2864"/>
                  </a:lnTo>
                  <a:cubicBezTo>
                    <a:pt x="1144" y="2938"/>
                    <a:pt x="1239" y="2975"/>
                    <a:pt x="1335" y="2975"/>
                  </a:cubicBezTo>
                  <a:cubicBezTo>
                    <a:pt x="1430" y="2975"/>
                    <a:pt x="1525" y="2938"/>
                    <a:pt x="1597" y="2864"/>
                  </a:cubicBezTo>
                  <a:lnTo>
                    <a:pt x="1882" y="2579"/>
                  </a:lnTo>
                  <a:lnTo>
                    <a:pt x="2196" y="2737"/>
                  </a:lnTo>
                  <a:cubicBezTo>
                    <a:pt x="2266" y="2769"/>
                    <a:pt x="2308" y="2839"/>
                    <a:pt x="2308" y="2920"/>
                  </a:cubicBezTo>
                  <a:lnTo>
                    <a:pt x="2308" y="4623"/>
                  </a:lnTo>
                  <a:cubicBezTo>
                    <a:pt x="2308" y="4701"/>
                    <a:pt x="2287" y="4778"/>
                    <a:pt x="2241" y="4841"/>
                  </a:cubicBezTo>
                  <a:lnTo>
                    <a:pt x="2051" y="5126"/>
                  </a:lnTo>
                  <a:cubicBezTo>
                    <a:pt x="1967" y="5253"/>
                    <a:pt x="1925" y="5397"/>
                    <a:pt x="1925" y="5549"/>
                  </a:cubicBezTo>
                  <a:lnTo>
                    <a:pt x="1925" y="5950"/>
                  </a:lnTo>
                  <a:cubicBezTo>
                    <a:pt x="1925" y="6069"/>
                    <a:pt x="2014" y="6129"/>
                    <a:pt x="2104" y="6129"/>
                  </a:cubicBezTo>
                  <a:cubicBezTo>
                    <a:pt x="2194" y="6129"/>
                    <a:pt x="2284" y="6069"/>
                    <a:pt x="2284" y="5950"/>
                  </a:cubicBezTo>
                  <a:lnTo>
                    <a:pt x="2284" y="5549"/>
                  </a:lnTo>
                  <a:cubicBezTo>
                    <a:pt x="2284" y="5468"/>
                    <a:pt x="2308" y="5394"/>
                    <a:pt x="2350" y="5327"/>
                  </a:cubicBezTo>
                  <a:lnTo>
                    <a:pt x="2540" y="5042"/>
                  </a:lnTo>
                  <a:cubicBezTo>
                    <a:pt x="2625" y="4919"/>
                    <a:pt x="2671" y="4771"/>
                    <a:pt x="2671" y="4623"/>
                  </a:cubicBezTo>
                  <a:lnTo>
                    <a:pt x="2671" y="2920"/>
                  </a:lnTo>
                  <a:cubicBezTo>
                    <a:pt x="2671" y="2706"/>
                    <a:pt x="2547" y="2509"/>
                    <a:pt x="2357" y="2414"/>
                  </a:cubicBezTo>
                  <a:lnTo>
                    <a:pt x="1907" y="2189"/>
                  </a:lnTo>
                  <a:cubicBezTo>
                    <a:pt x="1904" y="2185"/>
                    <a:pt x="1900" y="2181"/>
                    <a:pt x="1900" y="2178"/>
                  </a:cubicBezTo>
                  <a:lnTo>
                    <a:pt x="1900" y="1904"/>
                  </a:lnTo>
                  <a:cubicBezTo>
                    <a:pt x="2143" y="1728"/>
                    <a:pt x="2284" y="1443"/>
                    <a:pt x="2284" y="1144"/>
                  </a:cubicBezTo>
                  <a:lnTo>
                    <a:pt x="2284" y="757"/>
                  </a:lnTo>
                  <a:cubicBezTo>
                    <a:pt x="2284" y="338"/>
                    <a:pt x="1946" y="0"/>
                    <a:pt x="152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804;p93">
              <a:extLst>
                <a:ext uri="{FF2B5EF4-FFF2-40B4-BE49-F238E27FC236}">
                  <a16:creationId xmlns:a16="http://schemas.microsoft.com/office/drawing/2014/main" id="{3C27A9C9-F74E-205A-E75C-DD05832671DB}"/>
                </a:ext>
              </a:extLst>
            </p:cNvPr>
            <p:cNvSpPr/>
            <p:nvPr/>
          </p:nvSpPr>
          <p:spPr>
            <a:xfrm>
              <a:off x="8191697" y="2157582"/>
              <a:ext cx="69441" cy="159549"/>
            </a:xfrm>
            <a:custGeom>
              <a:avLst/>
              <a:gdLst/>
              <a:ahLst/>
              <a:cxnLst/>
              <a:rect l="l" t="t" r="r" b="b"/>
              <a:pathLst>
                <a:path w="2668" h="6130" extrusionOk="0">
                  <a:moveTo>
                    <a:pt x="1524" y="362"/>
                  </a:moveTo>
                  <a:cubicBezTo>
                    <a:pt x="1746" y="362"/>
                    <a:pt x="1922" y="538"/>
                    <a:pt x="1922" y="757"/>
                  </a:cubicBezTo>
                  <a:lnTo>
                    <a:pt x="1922" y="1144"/>
                  </a:lnTo>
                  <a:cubicBezTo>
                    <a:pt x="1922" y="1467"/>
                    <a:pt x="1658" y="1731"/>
                    <a:pt x="1331" y="1731"/>
                  </a:cubicBezTo>
                  <a:cubicBezTo>
                    <a:pt x="1007" y="1731"/>
                    <a:pt x="743" y="1467"/>
                    <a:pt x="743" y="1144"/>
                  </a:cubicBezTo>
                  <a:lnTo>
                    <a:pt x="743" y="757"/>
                  </a:lnTo>
                  <a:lnTo>
                    <a:pt x="747" y="757"/>
                  </a:lnTo>
                  <a:cubicBezTo>
                    <a:pt x="747" y="538"/>
                    <a:pt x="923" y="362"/>
                    <a:pt x="1141" y="362"/>
                  </a:cubicBezTo>
                  <a:close/>
                  <a:moveTo>
                    <a:pt x="1538" y="2090"/>
                  </a:moveTo>
                  <a:lnTo>
                    <a:pt x="1538" y="2178"/>
                  </a:lnTo>
                  <a:cubicBezTo>
                    <a:pt x="1538" y="2241"/>
                    <a:pt x="1556" y="2308"/>
                    <a:pt x="1591" y="2364"/>
                  </a:cubicBezTo>
                  <a:lnTo>
                    <a:pt x="1345" y="2611"/>
                  </a:lnTo>
                  <a:cubicBezTo>
                    <a:pt x="1341" y="2612"/>
                    <a:pt x="1338" y="2613"/>
                    <a:pt x="1335" y="2613"/>
                  </a:cubicBezTo>
                  <a:cubicBezTo>
                    <a:pt x="1332" y="2613"/>
                    <a:pt x="1329" y="2612"/>
                    <a:pt x="1327" y="2611"/>
                  </a:cubicBezTo>
                  <a:lnTo>
                    <a:pt x="1081" y="2364"/>
                  </a:lnTo>
                  <a:cubicBezTo>
                    <a:pt x="1113" y="2308"/>
                    <a:pt x="1130" y="2241"/>
                    <a:pt x="1130" y="2178"/>
                  </a:cubicBezTo>
                  <a:lnTo>
                    <a:pt x="1130" y="2090"/>
                  </a:lnTo>
                  <a:close/>
                  <a:moveTo>
                    <a:pt x="1141" y="0"/>
                  </a:moveTo>
                  <a:cubicBezTo>
                    <a:pt x="722" y="0"/>
                    <a:pt x="384" y="338"/>
                    <a:pt x="384" y="757"/>
                  </a:cubicBezTo>
                  <a:lnTo>
                    <a:pt x="384" y="1144"/>
                  </a:lnTo>
                  <a:cubicBezTo>
                    <a:pt x="384" y="1443"/>
                    <a:pt x="528" y="1728"/>
                    <a:pt x="771" y="1904"/>
                  </a:cubicBezTo>
                  <a:lnTo>
                    <a:pt x="771" y="2178"/>
                  </a:lnTo>
                  <a:cubicBezTo>
                    <a:pt x="768" y="2181"/>
                    <a:pt x="768" y="2189"/>
                    <a:pt x="764" y="2189"/>
                  </a:cubicBezTo>
                  <a:lnTo>
                    <a:pt x="314" y="2414"/>
                  </a:lnTo>
                  <a:cubicBezTo>
                    <a:pt x="120" y="2509"/>
                    <a:pt x="1" y="2706"/>
                    <a:pt x="1" y="2920"/>
                  </a:cubicBezTo>
                  <a:lnTo>
                    <a:pt x="1" y="4623"/>
                  </a:lnTo>
                  <a:cubicBezTo>
                    <a:pt x="1" y="4771"/>
                    <a:pt x="43" y="4919"/>
                    <a:pt x="127" y="5042"/>
                  </a:cubicBezTo>
                  <a:lnTo>
                    <a:pt x="317" y="5327"/>
                  </a:lnTo>
                  <a:cubicBezTo>
                    <a:pt x="363" y="5394"/>
                    <a:pt x="384" y="5471"/>
                    <a:pt x="384" y="5549"/>
                  </a:cubicBezTo>
                  <a:lnTo>
                    <a:pt x="384" y="5950"/>
                  </a:lnTo>
                  <a:cubicBezTo>
                    <a:pt x="384" y="6069"/>
                    <a:pt x="474" y="6129"/>
                    <a:pt x="564" y="6129"/>
                  </a:cubicBezTo>
                  <a:cubicBezTo>
                    <a:pt x="653" y="6129"/>
                    <a:pt x="743" y="6069"/>
                    <a:pt x="743" y="5950"/>
                  </a:cubicBezTo>
                  <a:lnTo>
                    <a:pt x="743" y="5549"/>
                  </a:lnTo>
                  <a:cubicBezTo>
                    <a:pt x="743" y="5397"/>
                    <a:pt x="701" y="5253"/>
                    <a:pt x="616" y="5130"/>
                  </a:cubicBezTo>
                  <a:lnTo>
                    <a:pt x="426" y="4841"/>
                  </a:lnTo>
                  <a:cubicBezTo>
                    <a:pt x="384" y="4778"/>
                    <a:pt x="360" y="4701"/>
                    <a:pt x="360" y="4623"/>
                  </a:cubicBezTo>
                  <a:lnTo>
                    <a:pt x="360" y="2920"/>
                  </a:lnTo>
                  <a:cubicBezTo>
                    <a:pt x="360" y="2839"/>
                    <a:pt x="402" y="2769"/>
                    <a:pt x="472" y="2737"/>
                  </a:cubicBezTo>
                  <a:lnTo>
                    <a:pt x="785" y="2579"/>
                  </a:lnTo>
                  <a:lnTo>
                    <a:pt x="1070" y="2864"/>
                  </a:lnTo>
                  <a:cubicBezTo>
                    <a:pt x="1142" y="2938"/>
                    <a:pt x="1237" y="2975"/>
                    <a:pt x="1333" y="2975"/>
                  </a:cubicBezTo>
                  <a:cubicBezTo>
                    <a:pt x="1428" y="2975"/>
                    <a:pt x="1524" y="2938"/>
                    <a:pt x="1598" y="2864"/>
                  </a:cubicBezTo>
                  <a:lnTo>
                    <a:pt x="1883" y="2579"/>
                  </a:lnTo>
                  <a:lnTo>
                    <a:pt x="2196" y="2737"/>
                  </a:lnTo>
                  <a:cubicBezTo>
                    <a:pt x="2263" y="2769"/>
                    <a:pt x="2309" y="2839"/>
                    <a:pt x="2309" y="2920"/>
                  </a:cubicBezTo>
                  <a:lnTo>
                    <a:pt x="2309" y="4623"/>
                  </a:lnTo>
                  <a:cubicBezTo>
                    <a:pt x="2309" y="4701"/>
                    <a:pt x="2284" y="4778"/>
                    <a:pt x="2242" y="4841"/>
                  </a:cubicBezTo>
                  <a:lnTo>
                    <a:pt x="2048" y="5126"/>
                  </a:lnTo>
                  <a:cubicBezTo>
                    <a:pt x="1968" y="5253"/>
                    <a:pt x="1922" y="5397"/>
                    <a:pt x="1922" y="5549"/>
                  </a:cubicBezTo>
                  <a:lnTo>
                    <a:pt x="1922" y="5950"/>
                  </a:lnTo>
                  <a:cubicBezTo>
                    <a:pt x="1922" y="6069"/>
                    <a:pt x="2012" y="6129"/>
                    <a:pt x="2103" y="6129"/>
                  </a:cubicBezTo>
                  <a:cubicBezTo>
                    <a:pt x="2194" y="6129"/>
                    <a:pt x="2284" y="6069"/>
                    <a:pt x="2284" y="5950"/>
                  </a:cubicBezTo>
                  <a:lnTo>
                    <a:pt x="2284" y="5549"/>
                  </a:lnTo>
                  <a:cubicBezTo>
                    <a:pt x="2284" y="5468"/>
                    <a:pt x="2305" y="5394"/>
                    <a:pt x="2351" y="5327"/>
                  </a:cubicBezTo>
                  <a:lnTo>
                    <a:pt x="2541" y="5042"/>
                  </a:lnTo>
                  <a:cubicBezTo>
                    <a:pt x="2622" y="4919"/>
                    <a:pt x="2668" y="4771"/>
                    <a:pt x="2668" y="4623"/>
                  </a:cubicBezTo>
                  <a:lnTo>
                    <a:pt x="2668" y="2920"/>
                  </a:lnTo>
                  <a:cubicBezTo>
                    <a:pt x="2668" y="2706"/>
                    <a:pt x="2548" y="2509"/>
                    <a:pt x="2355" y="2414"/>
                  </a:cubicBezTo>
                  <a:lnTo>
                    <a:pt x="1904" y="2189"/>
                  </a:lnTo>
                  <a:cubicBezTo>
                    <a:pt x="1901" y="2185"/>
                    <a:pt x="1897" y="2181"/>
                    <a:pt x="1897" y="2178"/>
                  </a:cubicBezTo>
                  <a:lnTo>
                    <a:pt x="1897" y="1904"/>
                  </a:lnTo>
                  <a:cubicBezTo>
                    <a:pt x="2140" y="1728"/>
                    <a:pt x="2284" y="1443"/>
                    <a:pt x="2284" y="1144"/>
                  </a:cubicBezTo>
                  <a:lnTo>
                    <a:pt x="2284" y="757"/>
                  </a:lnTo>
                  <a:cubicBezTo>
                    <a:pt x="2284" y="338"/>
                    <a:pt x="1943" y="0"/>
                    <a:pt x="152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805;p93">
              <a:extLst>
                <a:ext uri="{FF2B5EF4-FFF2-40B4-BE49-F238E27FC236}">
                  <a16:creationId xmlns:a16="http://schemas.microsoft.com/office/drawing/2014/main" id="{E9A413B0-17E1-9E6A-1F3D-2B7ACF2BDC75}"/>
                </a:ext>
              </a:extLst>
            </p:cNvPr>
            <p:cNvSpPr/>
            <p:nvPr/>
          </p:nvSpPr>
          <p:spPr>
            <a:xfrm>
              <a:off x="7997193" y="1997539"/>
              <a:ext cx="294631" cy="189532"/>
            </a:xfrm>
            <a:custGeom>
              <a:avLst/>
              <a:gdLst/>
              <a:ahLst/>
              <a:cxnLst/>
              <a:rect l="l" t="t" r="r" b="b"/>
              <a:pathLst>
                <a:path w="11320" h="7282" extrusionOk="0">
                  <a:moveTo>
                    <a:pt x="4022" y="667"/>
                  </a:moveTo>
                  <a:cubicBezTo>
                    <a:pt x="3730" y="924"/>
                    <a:pt x="3473" y="1216"/>
                    <a:pt x="3266" y="1543"/>
                  </a:cubicBezTo>
                  <a:cubicBezTo>
                    <a:pt x="3107" y="1786"/>
                    <a:pt x="2970" y="2039"/>
                    <a:pt x="2854" y="2303"/>
                  </a:cubicBezTo>
                  <a:lnTo>
                    <a:pt x="1858" y="2303"/>
                  </a:lnTo>
                  <a:cubicBezTo>
                    <a:pt x="2411" y="1564"/>
                    <a:pt x="3160" y="998"/>
                    <a:pt x="4022" y="667"/>
                  </a:cubicBezTo>
                  <a:close/>
                  <a:moveTo>
                    <a:pt x="5549" y="365"/>
                  </a:moveTo>
                  <a:lnTo>
                    <a:pt x="5549" y="2303"/>
                  </a:lnTo>
                  <a:lnTo>
                    <a:pt x="3252" y="2303"/>
                  </a:lnTo>
                  <a:cubicBezTo>
                    <a:pt x="3779" y="1192"/>
                    <a:pt x="4610" y="449"/>
                    <a:pt x="5549" y="365"/>
                  </a:cubicBezTo>
                  <a:close/>
                  <a:moveTo>
                    <a:pt x="5911" y="361"/>
                  </a:moveTo>
                  <a:cubicBezTo>
                    <a:pt x="6851" y="446"/>
                    <a:pt x="7678" y="1192"/>
                    <a:pt x="8209" y="2303"/>
                  </a:cubicBezTo>
                  <a:lnTo>
                    <a:pt x="5911" y="2303"/>
                  </a:lnTo>
                  <a:lnTo>
                    <a:pt x="5911" y="361"/>
                  </a:lnTo>
                  <a:close/>
                  <a:moveTo>
                    <a:pt x="7439" y="667"/>
                  </a:moveTo>
                  <a:lnTo>
                    <a:pt x="7439" y="667"/>
                  </a:lnTo>
                  <a:cubicBezTo>
                    <a:pt x="8297" y="995"/>
                    <a:pt x="9050" y="1561"/>
                    <a:pt x="9599" y="2303"/>
                  </a:cubicBezTo>
                  <a:lnTo>
                    <a:pt x="8603" y="2303"/>
                  </a:lnTo>
                  <a:cubicBezTo>
                    <a:pt x="8487" y="2036"/>
                    <a:pt x="8350" y="1783"/>
                    <a:pt x="8191" y="1540"/>
                  </a:cubicBezTo>
                  <a:cubicBezTo>
                    <a:pt x="7984" y="1213"/>
                    <a:pt x="7731" y="921"/>
                    <a:pt x="7439" y="667"/>
                  </a:cubicBezTo>
                  <a:close/>
                  <a:moveTo>
                    <a:pt x="2710" y="2662"/>
                  </a:moveTo>
                  <a:cubicBezTo>
                    <a:pt x="2439" y="3412"/>
                    <a:pt x="2294" y="4200"/>
                    <a:pt x="2280" y="4995"/>
                  </a:cubicBezTo>
                  <a:lnTo>
                    <a:pt x="912" y="4995"/>
                  </a:lnTo>
                  <a:cubicBezTo>
                    <a:pt x="943" y="4168"/>
                    <a:pt x="1186" y="3366"/>
                    <a:pt x="1619" y="2662"/>
                  </a:cubicBezTo>
                  <a:close/>
                  <a:moveTo>
                    <a:pt x="5549" y="2662"/>
                  </a:moveTo>
                  <a:lnTo>
                    <a:pt x="5549" y="4995"/>
                  </a:lnTo>
                  <a:lnTo>
                    <a:pt x="2643" y="4995"/>
                  </a:lnTo>
                  <a:cubicBezTo>
                    <a:pt x="2653" y="4196"/>
                    <a:pt x="2808" y="3408"/>
                    <a:pt x="3093" y="2662"/>
                  </a:cubicBezTo>
                  <a:close/>
                  <a:moveTo>
                    <a:pt x="8364" y="2662"/>
                  </a:moveTo>
                  <a:cubicBezTo>
                    <a:pt x="8649" y="3408"/>
                    <a:pt x="8800" y="4196"/>
                    <a:pt x="8814" y="4995"/>
                  </a:cubicBezTo>
                  <a:lnTo>
                    <a:pt x="5911" y="4995"/>
                  </a:lnTo>
                  <a:lnTo>
                    <a:pt x="5908" y="2662"/>
                  </a:lnTo>
                  <a:close/>
                  <a:moveTo>
                    <a:pt x="9842" y="2666"/>
                  </a:moveTo>
                  <a:cubicBezTo>
                    <a:pt x="10274" y="3369"/>
                    <a:pt x="10517" y="4172"/>
                    <a:pt x="10545" y="4995"/>
                  </a:cubicBezTo>
                  <a:lnTo>
                    <a:pt x="9177" y="4995"/>
                  </a:lnTo>
                  <a:cubicBezTo>
                    <a:pt x="9163" y="4200"/>
                    <a:pt x="9018" y="3412"/>
                    <a:pt x="8751" y="2666"/>
                  </a:cubicBezTo>
                  <a:close/>
                  <a:moveTo>
                    <a:pt x="5736" y="1"/>
                  </a:moveTo>
                  <a:cubicBezTo>
                    <a:pt x="4736" y="1"/>
                    <a:pt x="3731" y="289"/>
                    <a:pt x="2850" y="878"/>
                  </a:cubicBezTo>
                  <a:cubicBezTo>
                    <a:pt x="799" y="2251"/>
                    <a:pt x="0" y="4886"/>
                    <a:pt x="950" y="7169"/>
                  </a:cubicBezTo>
                  <a:cubicBezTo>
                    <a:pt x="983" y="7248"/>
                    <a:pt x="1045" y="7281"/>
                    <a:pt x="1109" y="7281"/>
                  </a:cubicBezTo>
                  <a:cubicBezTo>
                    <a:pt x="1223" y="7281"/>
                    <a:pt x="1340" y="7172"/>
                    <a:pt x="1281" y="7029"/>
                  </a:cubicBezTo>
                  <a:cubicBezTo>
                    <a:pt x="1060" y="6497"/>
                    <a:pt x="936" y="5931"/>
                    <a:pt x="915" y="5357"/>
                  </a:cubicBezTo>
                  <a:lnTo>
                    <a:pt x="2284" y="5357"/>
                  </a:lnTo>
                  <a:cubicBezTo>
                    <a:pt x="2284" y="5428"/>
                    <a:pt x="2287" y="5498"/>
                    <a:pt x="2291" y="5568"/>
                  </a:cubicBezTo>
                  <a:cubicBezTo>
                    <a:pt x="2298" y="5684"/>
                    <a:pt x="2385" y="5739"/>
                    <a:pt x="2471" y="5739"/>
                  </a:cubicBezTo>
                  <a:cubicBezTo>
                    <a:pt x="2565" y="5739"/>
                    <a:pt x="2659" y="5675"/>
                    <a:pt x="2653" y="5551"/>
                  </a:cubicBezTo>
                  <a:cubicBezTo>
                    <a:pt x="2650" y="5488"/>
                    <a:pt x="2646" y="5421"/>
                    <a:pt x="2646" y="5357"/>
                  </a:cubicBezTo>
                  <a:lnTo>
                    <a:pt x="5553" y="5357"/>
                  </a:lnTo>
                  <a:lnTo>
                    <a:pt x="5553" y="5561"/>
                  </a:lnTo>
                  <a:cubicBezTo>
                    <a:pt x="5553" y="5681"/>
                    <a:pt x="5642" y="5741"/>
                    <a:pt x="5732" y="5741"/>
                  </a:cubicBezTo>
                  <a:cubicBezTo>
                    <a:pt x="5822" y="5741"/>
                    <a:pt x="5911" y="5681"/>
                    <a:pt x="5911" y="5561"/>
                  </a:cubicBezTo>
                  <a:lnTo>
                    <a:pt x="5911" y="5357"/>
                  </a:lnTo>
                  <a:lnTo>
                    <a:pt x="8818" y="5357"/>
                  </a:lnTo>
                  <a:cubicBezTo>
                    <a:pt x="8818" y="5421"/>
                    <a:pt x="8814" y="5488"/>
                    <a:pt x="8811" y="5551"/>
                  </a:cubicBezTo>
                  <a:cubicBezTo>
                    <a:pt x="8807" y="5649"/>
                    <a:pt x="8885" y="5734"/>
                    <a:pt x="8983" y="5741"/>
                  </a:cubicBezTo>
                  <a:lnTo>
                    <a:pt x="8990" y="5741"/>
                  </a:lnTo>
                  <a:cubicBezTo>
                    <a:pt x="9089" y="5741"/>
                    <a:pt x="9166" y="5663"/>
                    <a:pt x="9170" y="5568"/>
                  </a:cubicBezTo>
                  <a:cubicBezTo>
                    <a:pt x="9173" y="5498"/>
                    <a:pt x="9177" y="5428"/>
                    <a:pt x="9180" y="5357"/>
                  </a:cubicBezTo>
                  <a:lnTo>
                    <a:pt x="10549" y="5357"/>
                  </a:lnTo>
                  <a:cubicBezTo>
                    <a:pt x="10528" y="5931"/>
                    <a:pt x="10405" y="6497"/>
                    <a:pt x="10183" y="7029"/>
                  </a:cubicBezTo>
                  <a:cubicBezTo>
                    <a:pt x="10124" y="7172"/>
                    <a:pt x="10241" y="7281"/>
                    <a:pt x="10356" y="7281"/>
                  </a:cubicBezTo>
                  <a:cubicBezTo>
                    <a:pt x="10419" y="7281"/>
                    <a:pt x="10481" y="7248"/>
                    <a:pt x="10514" y="7169"/>
                  </a:cubicBezTo>
                  <a:cubicBezTo>
                    <a:pt x="11319" y="5231"/>
                    <a:pt x="10876" y="2997"/>
                    <a:pt x="9395" y="1512"/>
                  </a:cubicBezTo>
                  <a:cubicBezTo>
                    <a:pt x="8393" y="514"/>
                    <a:pt x="7070" y="1"/>
                    <a:pt x="573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0477;p89">
            <a:extLst>
              <a:ext uri="{FF2B5EF4-FFF2-40B4-BE49-F238E27FC236}">
                <a16:creationId xmlns:a16="http://schemas.microsoft.com/office/drawing/2014/main" id="{497BC498-CD49-98DC-A1BB-2BBB23740F54}"/>
              </a:ext>
            </a:extLst>
          </p:cNvPr>
          <p:cNvGrpSpPr/>
          <p:nvPr/>
        </p:nvGrpSpPr>
        <p:grpSpPr>
          <a:xfrm>
            <a:off x="1090404" y="3139819"/>
            <a:ext cx="711517" cy="667512"/>
            <a:chOff x="7550155" y="1510497"/>
            <a:chExt cx="379381" cy="366792"/>
          </a:xfrm>
        </p:grpSpPr>
        <p:sp>
          <p:nvSpPr>
            <p:cNvPr id="48" name="Google Shape;10478;p89">
              <a:extLst>
                <a:ext uri="{FF2B5EF4-FFF2-40B4-BE49-F238E27FC236}">
                  <a16:creationId xmlns:a16="http://schemas.microsoft.com/office/drawing/2014/main" id="{9B652263-8705-5EFC-47B7-103DE48A5868}"/>
                </a:ext>
              </a:extLst>
            </p:cNvPr>
            <p:cNvSpPr/>
            <p:nvPr/>
          </p:nvSpPr>
          <p:spPr>
            <a:xfrm>
              <a:off x="7550155" y="1515926"/>
              <a:ext cx="379381" cy="355907"/>
            </a:xfrm>
            <a:custGeom>
              <a:avLst/>
              <a:gdLst/>
              <a:ahLst/>
              <a:cxnLst/>
              <a:rect l="l" t="t" r="r" b="b"/>
              <a:pathLst>
                <a:path w="14465" h="13570" extrusionOk="0">
                  <a:moveTo>
                    <a:pt x="7232" y="0"/>
                  </a:moveTo>
                  <a:cubicBezTo>
                    <a:pt x="7232" y="0"/>
                    <a:pt x="3960" y="1963"/>
                    <a:pt x="1444" y="1963"/>
                  </a:cubicBezTo>
                  <a:cubicBezTo>
                    <a:pt x="1444" y="1963"/>
                    <a:pt x="0" y="11163"/>
                    <a:pt x="7232" y="13569"/>
                  </a:cubicBezTo>
                  <a:cubicBezTo>
                    <a:pt x="14464" y="11163"/>
                    <a:pt x="13016" y="1963"/>
                    <a:pt x="13016" y="1963"/>
                  </a:cubicBezTo>
                  <a:cubicBezTo>
                    <a:pt x="10500" y="1963"/>
                    <a:pt x="7232" y="0"/>
                    <a:pt x="7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479;p89">
              <a:extLst>
                <a:ext uri="{FF2B5EF4-FFF2-40B4-BE49-F238E27FC236}">
                  <a16:creationId xmlns:a16="http://schemas.microsoft.com/office/drawing/2014/main" id="{B149F2B4-036C-FE45-82E6-6A0710DBF4FE}"/>
                </a:ext>
              </a:extLst>
            </p:cNvPr>
            <p:cNvSpPr/>
            <p:nvPr/>
          </p:nvSpPr>
          <p:spPr>
            <a:xfrm>
              <a:off x="7732515" y="1566650"/>
              <a:ext cx="197021" cy="305183"/>
            </a:xfrm>
            <a:custGeom>
              <a:avLst/>
              <a:gdLst/>
              <a:ahLst/>
              <a:cxnLst/>
              <a:rect l="l" t="t" r="r" b="b"/>
              <a:pathLst>
                <a:path w="7512" h="11636" extrusionOk="0">
                  <a:moveTo>
                    <a:pt x="5510" y="1"/>
                  </a:moveTo>
                  <a:cubicBezTo>
                    <a:pt x="5510" y="10"/>
                    <a:pt x="5510" y="20"/>
                    <a:pt x="5515" y="29"/>
                  </a:cubicBezTo>
                  <a:cubicBezTo>
                    <a:pt x="5515" y="29"/>
                    <a:pt x="6924" y="8998"/>
                    <a:pt x="0" y="11539"/>
                  </a:cubicBezTo>
                  <a:cubicBezTo>
                    <a:pt x="92" y="11573"/>
                    <a:pt x="183" y="11606"/>
                    <a:pt x="275" y="11635"/>
                  </a:cubicBezTo>
                  <a:cubicBezTo>
                    <a:pt x="7511" y="9234"/>
                    <a:pt x="6063" y="29"/>
                    <a:pt x="6063" y="29"/>
                  </a:cubicBezTo>
                  <a:cubicBezTo>
                    <a:pt x="5880" y="29"/>
                    <a:pt x="5697" y="20"/>
                    <a:pt x="5510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80;p89">
              <a:extLst>
                <a:ext uri="{FF2B5EF4-FFF2-40B4-BE49-F238E27FC236}">
                  <a16:creationId xmlns:a16="http://schemas.microsoft.com/office/drawing/2014/main" id="{19D5C3F6-B900-5EF9-E77E-B8043E6128C3}"/>
                </a:ext>
              </a:extLst>
            </p:cNvPr>
            <p:cNvSpPr/>
            <p:nvPr/>
          </p:nvSpPr>
          <p:spPr>
            <a:xfrm>
              <a:off x="7588264" y="1550887"/>
              <a:ext cx="302901" cy="284463"/>
            </a:xfrm>
            <a:custGeom>
              <a:avLst/>
              <a:gdLst/>
              <a:ahLst/>
              <a:cxnLst/>
              <a:rect l="l" t="t" r="r" b="b"/>
              <a:pathLst>
                <a:path w="11549" h="10846" extrusionOk="0">
                  <a:moveTo>
                    <a:pt x="5779" y="0"/>
                  </a:moveTo>
                  <a:cubicBezTo>
                    <a:pt x="5779" y="0"/>
                    <a:pt x="3167" y="1573"/>
                    <a:pt x="1155" y="1573"/>
                  </a:cubicBezTo>
                  <a:cubicBezTo>
                    <a:pt x="1155" y="1573"/>
                    <a:pt x="0" y="8926"/>
                    <a:pt x="5775" y="10846"/>
                  </a:cubicBezTo>
                  <a:cubicBezTo>
                    <a:pt x="11549" y="8926"/>
                    <a:pt x="10399" y="1573"/>
                    <a:pt x="10399" y="1573"/>
                  </a:cubicBezTo>
                  <a:cubicBezTo>
                    <a:pt x="8387" y="1573"/>
                    <a:pt x="5779" y="0"/>
                    <a:pt x="5779" y="0"/>
                  </a:cubicBezTo>
                  <a:close/>
                </a:path>
              </a:pathLst>
            </a:custGeom>
            <a:solidFill>
              <a:srgbClr val="EE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81;p89">
              <a:extLst>
                <a:ext uri="{FF2B5EF4-FFF2-40B4-BE49-F238E27FC236}">
                  <a16:creationId xmlns:a16="http://schemas.microsoft.com/office/drawing/2014/main" id="{B082CF25-4730-BFB1-E14E-8FAD980BFC9C}"/>
                </a:ext>
              </a:extLst>
            </p:cNvPr>
            <p:cNvSpPr/>
            <p:nvPr/>
          </p:nvSpPr>
          <p:spPr>
            <a:xfrm>
              <a:off x="7732646" y="1591120"/>
              <a:ext cx="158650" cy="244230"/>
            </a:xfrm>
            <a:custGeom>
              <a:avLst/>
              <a:gdLst/>
              <a:ahLst/>
              <a:cxnLst/>
              <a:rect l="l" t="t" r="r" b="b"/>
              <a:pathLst>
                <a:path w="6049" h="9312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4340" y="15"/>
                    <a:pt x="4345" y="25"/>
                    <a:pt x="4345" y="39"/>
                  </a:cubicBezTo>
                  <a:cubicBezTo>
                    <a:pt x="4345" y="39"/>
                    <a:pt x="5466" y="7156"/>
                    <a:pt x="0" y="9211"/>
                  </a:cubicBezTo>
                  <a:cubicBezTo>
                    <a:pt x="87" y="9244"/>
                    <a:pt x="178" y="9278"/>
                    <a:pt x="274" y="9312"/>
                  </a:cubicBezTo>
                  <a:cubicBezTo>
                    <a:pt x="6048" y="7392"/>
                    <a:pt x="4894" y="39"/>
                    <a:pt x="4894" y="39"/>
                  </a:cubicBezTo>
                  <a:cubicBezTo>
                    <a:pt x="4706" y="35"/>
                    <a:pt x="4518" y="25"/>
                    <a:pt x="4335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82;p89">
              <a:extLst>
                <a:ext uri="{FF2B5EF4-FFF2-40B4-BE49-F238E27FC236}">
                  <a16:creationId xmlns:a16="http://schemas.microsoft.com/office/drawing/2014/main" id="{CC91B675-73B1-1FD7-BAAC-88410FE0C2E4}"/>
                </a:ext>
              </a:extLst>
            </p:cNvPr>
            <p:cNvSpPr/>
            <p:nvPr/>
          </p:nvSpPr>
          <p:spPr>
            <a:xfrm>
              <a:off x="7711428" y="1603001"/>
              <a:ext cx="56809" cy="81305"/>
            </a:xfrm>
            <a:custGeom>
              <a:avLst/>
              <a:gdLst/>
              <a:ahLst/>
              <a:cxnLst/>
              <a:rect l="l" t="t" r="r" b="b"/>
              <a:pathLst>
                <a:path w="2166" h="3100" extrusionOk="0">
                  <a:moveTo>
                    <a:pt x="1083" y="0"/>
                  </a:moveTo>
                  <a:cubicBezTo>
                    <a:pt x="482" y="0"/>
                    <a:pt x="1" y="486"/>
                    <a:pt x="1" y="1083"/>
                  </a:cubicBezTo>
                  <a:lnTo>
                    <a:pt x="1" y="2016"/>
                  </a:lnTo>
                  <a:cubicBezTo>
                    <a:pt x="1" y="2613"/>
                    <a:pt x="482" y="3094"/>
                    <a:pt x="1083" y="3099"/>
                  </a:cubicBezTo>
                  <a:cubicBezTo>
                    <a:pt x="1680" y="3094"/>
                    <a:pt x="2161" y="2613"/>
                    <a:pt x="2166" y="2016"/>
                  </a:cubicBezTo>
                  <a:lnTo>
                    <a:pt x="2166" y="1083"/>
                  </a:lnTo>
                  <a:cubicBezTo>
                    <a:pt x="2161" y="486"/>
                    <a:pt x="1680" y="0"/>
                    <a:pt x="1083" y="0"/>
                  </a:cubicBezTo>
                  <a:close/>
                </a:path>
              </a:pathLst>
            </a:custGeom>
            <a:solidFill>
              <a:srgbClr val="F8E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83;p89">
              <a:extLst>
                <a:ext uri="{FF2B5EF4-FFF2-40B4-BE49-F238E27FC236}">
                  <a16:creationId xmlns:a16="http://schemas.microsoft.com/office/drawing/2014/main" id="{D2FD502D-7CA6-8237-0397-19B08566992B}"/>
                </a:ext>
              </a:extLst>
            </p:cNvPr>
            <p:cNvSpPr/>
            <p:nvPr/>
          </p:nvSpPr>
          <p:spPr>
            <a:xfrm>
              <a:off x="7732646" y="1603001"/>
              <a:ext cx="35591" cy="81305"/>
            </a:xfrm>
            <a:custGeom>
              <a:avLst/>
              <a:gdLst/>
              <a:ahLst/>
              <a:cxnLst/>
              <a:rect l="l" t="t" r="r" b="b"/>
              <a:pathLst>
                <a:path w="1357" h="3100" extrusionOk="0">
                  <a:moveTo>
                    <a:pt x="274" y="0"/>
                  </a:moveTo>
                  <a:cubicBezTo>
                    <a:pt x="178" y="0"/>
                    <a:pt x="87" y="10"/>
                    <a:pt x="0" y="34"/>
                  </a:cubicBezTo>
                  <a:cubicBezTo>
                    <a:pt x="476" y="159"/>
                    <a:pt x="804" y="592"/>
                    <a:pt x="808" y="1083"/>
                  </a:cubicBezTo>
                  <a:lnTo>
                    <a:pt x="808" y="2016"/>
                  </a:lnTo>
                  <a:cubicBezTo>
                    <a:pt x="804" y="2507"/>
                    <a:pt x="476" y="2935"/>
                    <a:pt x="0" y="3061"/>
                  </a:cubicBezTo>
                  <a:cubicBezTo>
                    <a:pt x="87" y="3085"/>
                    <a:pt x="178" y="3099"/>
                    <a:pt x="274" y="3099"/>
                  </a:cubicBezTo>
                  <a:cubicBezTo>
                    <a:pt x="871" y="3094"/>
                    <a:pt x="1352" y="2613"/>
                    <a:pt x="1357" y="2016"/>
                  </a:cubicBezTo>
                  <a:lnTo>
                    <a:pt x="1357" y="1083"/>
                  </a:lnTo>
                  <a:cubicBezTo>
                    <a:pt x="1352" y="486"/>
                    <a:pt x="871" y="0"/>
                    <a:pt x="274" y="0"/>
                  </a:cubicBezTo>
                  <a:close/>
                </a:path>
              </a:pathLst>
            </a:custGeom>
            <a:solidFill>
              <a:srgbClr val="EEE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84;p89">
              <a:extLst>
                <a:ext uri="{FF2B5EF4-FFF2-40B4-BE49-F238E27FC236}">
                  <a16:creationId xmlns:a16="http://schemas.microsoft.com/office/drawing/2014/main" id="{C1B52633-095B-23DD-C8C6-232D73A1CD06}"/>
                </a:ext>
              </a:extLst>
            </p:cNvPr>
            <p:cNvSpPr/>
            <p:nvPr/>
          </p:nvSpPr>
          <p:spPr>
            <a:xfrm>
              <a:off x="7680401" y="1684149"/>
              <a:ext cx="118758" cy="76611"/>
            </a:xfrm>
            <a:custGeom>
              <a:avLst/>
              <a:gdLst/>
              <a:ahLst/>
              <a:cxnLst/>
              <a:rect l="l" t="t" r="r" b="b"/>
              <a:pathLst>
                <a:path w="4528" h="2921" extrusionOk="0">
                  <a:moveTo>
                    <a:pt x="2266" y="0"/>
                  </a:moveTo>
                  <a:cubicBezTo>
                    <a:pt x="1068" y="15"/>
                    <a:pt x="0" y="996"/>
                    <a:pt x="0" y="2190"/>
                  </a:cubicBezTo>
                  <a:lnTo>
                    <a:pt x="0" y="2921"/>
                  </a:lnTo>
                  <a:lnTo>
                    <a:pt x="2266" y="2921"/>
                  </a:lnTo>
                  <a:lnTo>
                    <a:pt x="4528" y="2916"/>
                  </a:lnTo>
                  <a:lnTo>
                    <a:pt x="4528" y="2190"/>
                  </a:lnTo>
                  <a:cubicBezTo>
                    <a:pt x="4528" y="996"/>
                    <a:pt x="3460" y="15"/>
                    <a:pt x="2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85;p89">
              <a:extLst>
                <a:ext uri="{FF2B5EF4-FFF2-40B4-BE49-F238E27FC236}">
                  <a16:creationId xmlns:a16="http://schemas.microsoft.com/office/drawing/2014/main" id="{0447A447-24B9-599E-7C78-250DB36D7206}"/>
                </a:ext>
              </a:extLst>
            </p:cNvPr>
            <p:cNvSpPr/>
            <p:nvPr/>
          </p:nvSpPr>
          <p:spPr>
            <a:xfrm>
              <a:off x="7732646" y="1684149"/>
              <a:ext cx="66513" cy="76611"/>
            </a:xfrm>
            <a:custGeom>
              <a:avLst/>
              <a:gdLst/>
              <a:ahLst/>
              <a:cxnLst/>
              <a:rect l="l" t="t" r="r" b="b"/>
              <a:pathLst>
                <a:path w="2536" h="2921" extrusionOk="0">
                  <a:moveTo>
                    <a:pt x="274" y="0"/>
                  </a:moveTo>
                  <a:cubicBezTo>
                    <a:pt x="178" y="5"/>
                    <a:pt x="87" y="10"/>
                    <a:pt x="0" y="24"/>
                  </a:cubicBezTo>
                  <a:cubicBezTo>
                    <a:pt x="1083" y="169"/>
                    <a:pt x="1992" y="1088"/>
                    <a:pt x="1992" y="2194"/>
                  </a:cubicBezTo>
                  <a:lnTo>
                    <a:pt x="1992" y="2921"/>
                  </a:lnTo>
                  <a:lnTo>
                    <a:pt x="2536" y="2921"/>
                  </a:lnTo>
                  <a:lnTo>
                    <a:pt x="2536" y="2190"/>
                  </a:lnTo>
                  <a:cubicBezTo>
                    <a:pt x="2536" y="996"/>
                    <a:pt x="1468" y="19"/>
                    <a:pt x="27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86;p89">
              <a:extLst>
                <a:ext uri="{FF2B5EF4-FFF2-40B4-BE49-F238E27FC236}">
                  <a16:creationId xmlns:a16="http://schemas.microsoft.com/office/drawing/2014/main" id="{922572B8-D65C-E8FA-348F-510FEAC80FDD}"/>
                </a:ext>
              </a:extLst>
            </p:cNvPr>
            <p:cNvSpPr/>
            <p:nvPr/>
          </p:nvSpPr>
          <p:spPr>
            <a:xfrm>
              <a:off x="7725328" y="1684175"/>
              <a:ext cx="28903" cy="16917"/>
            </a:xfrm>
            <a:custGeom>
              <a:avLst/>
              <a:gdLst/>
              <a:ahLst/>
              <a:cxnLst/>
              <a:rect l="l" t="t" r="r" b="b"/>
              <a:pathLst>
                <a:path w="1102" h="645" extrusionOk="0">
                  <a:moveTo>
                    <a:pt x="551" y="0"/>
                  </a:moveTo>
                  <a:cubicBezTo>
                    <a:pt x="366" y="0"/>
                    <a:pt x="180" y="26"/>
                    <a:pt x="0" y="76"/>
                  </a:cubicBezTo>
                  <a:lnTo>
                    <a:pt x="294" y="644"/>
                  </a:lnTo>
                  <a:lnTo>
                    <a:pt x="813" y="644"/>
                  </a:lnTo>
                  <a:lnTo>
                    <a:pt x="1102" y="76"/>
                  </a:lnTo>
                  <a:cubicBezTo>
                    <a:pt x="921" y="26"/>
                    <a:pt x="736" y="0"/>
                    <a:pt x="551" y="0"/>
                  </a:cubicBezTo>
                  <a:close/>
                </a:path>
              </a:pathLst>
            </a:custGeom>
            <a:solidFill>
              <a:srgbClr val="859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87;p89">
              <a:extLst>
                <a:ext uri="{FF2B5EF4-FFF2-40B4-BE49-F238E27FC236}">
                  <a16:creationId xmlns:a16="http://schemas.microsoft.com/office/drawing/2014/main" id="{AC6D3250-5621-CD33-945A-E1AA75A44370}"/>
                </a:ext>
              </a:extLst>
            </p:cNvPr>
            <p:cNvSpPr/>
            <p:nvPr/>
          </p:nvSpPr>
          <p:spPr>
            <a:xfrm>
              <a:off x="7725328" y="1684175"/>
              <a:ext cx="28903" cy="16917"/>
            </a:xfrm>
            <a:custGeom>
              <a:avLst/>
              <a:gdLst/>
              <a:ahLst/>
              <a:cxnLst/>
              <a:rect l="l" t="t" r="r" b="b"/>
              <a:pathLst>
                <a:path w="1102" h="645" extrusionOk="0">
                  <a:moveTo>
                    <a:pt x="551" y="0"/>
                  </a:moveTo>
                  <a:cubicBezTo>
                    <a:pt x="366" y="0"/>
                    <a:pt x="180" y="26"/>
                    <a:pt x="0" y="76"/>
                  </a:cubicBezTo>
                  <a:lnTo>
                    <a:pt x="294" y="644"/>
                  </a:lnTo>
                  <a:lnTo>
                    <a:pt x="813" y="644"/>
                  </a:lnTo>
                  <a:lnTo>
                    <a:pt x="1102" y="76"/>
                  </a:lnTo>
                  <a:cubicBezTo>
                    <a:pt x="921" y="26"/>
                    <a:pt x="736" y="0"/>
                    <a:pt x="551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88;p89">
              <a:extLst>
                <a:ext uri="{FF2B5EF4-FFF2-40B4-BE49-F238E27FC236}">
                  <a16:creationId xmlns:a16="http://schemas.microsoft.com/office/drawing/2014/main" id="{03421BE6-2EF9-E597-AA24-283C73B4087D}"/>
                </a:ext>
              </a:extLst>
            </p:cNvPr>
            <p:cNvSpPr/>
            <p:nvPr/>
          </p:nvSpPr>
          <p:spPr>
            <a:xfrm>
              <a:off x="7735793" y="1684385"/>
              <a:ext cx="18438" cy="16707"/>
            </a:xfrm>
            <a:custGeom>
              <a:avLst/>
              <a:gdLst/>
              <a:ahLst/>
              <a:cxnLst/>
              <a:rect l="l" t="t" r="r" b="b"/>
              <a:pathLst>
                <a:path w="703" h="637" extrusionOk="0">
                  <a:moveTo>
                    <a:pt x="318" y="1"/>
                  </a:moveTo>
                  <a:lnTo>
                    <a:pt x="0" y="636"/>
                  </a:lnTo>
                  <a:lnTo>
                    <a:pt x="414" y="636"/>
                  </a:lnTo>
                  <a:lnTo>
                    <a:pt x="703" y="68"/>
                  </a:lnTo>
                  <a:cubicBezTo>
                    <a:pt x="578" y="35"/>
                    <a:pt x="448" y="10"/>
                    <a:pt x="318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89;p89">
              <a:extLst>
                <a:ext uri="{FF2B5EF4-FFF2-40B4-BE49-F238E27FC236}">
                  <a16:creationId xmlns:a16="http://schemas.microsoft.com/office/drawing/2014/main" id="{18B86BA9-FD2F-BF2F-B682-0A1C162A6701}"/>
                </a:ext>
              </a:extLst>
            </p:cNvPr>
            <p:cNvSpPr/>
            <p:nvPr/>
          </p:nvSpPr>
          <p:spPr>
            <a:xfrm>
              <a:off x="7725066" y="1701066"/>
              <a:ext cx="29427" cy="47708"/>
            </a:xfrm>
            <a:custGeom>
              <a:avLst/>
              <a:gdLst/>
              <a:ahLst/>
              <a:cxnLst/>
              <a:rect l="l" t="t" r="r" b="b"/>
              <a:pathLst>
                <a:path w="1122" h="1819" extrusionOk="0">
                  <a:moveTo>
                    <a:pt x="304" y="0"/>
                  </a:moveTo>
                  <a:lnTo>
                    <a:pt x="0" y="1309"/>
                  </a:lnTo>
                  <a:lnTo>
                    <a:pt x="563" y="1819"/>
                  </a:lnTo>
                  <a:lnTo>
                    <a:pt x="1122" y="130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90;p89">
              <a:extLst>
                <a:ext uri="{FF2B5EF4-FFF2-40B4-BE49-F238E27FC236}">
                  <a16:creationId xmlns:a16="http://schemas.microsoft.com/office/drawing/2014/main" id="{6FE6EC24-B76D-0B8F-719B-525A3811A596}"/>
                </a:ext>
              </a:extLst>
            </p:cNvPr>
            <p:cNvSpPr/>
            <p:nvPr/>
          </p:nvSpPr>
          <p:spPr>
            <a:xfrm>
              <a:off x="7734403" y="1701066"/>
              <a:ext cx="20090" cy="47708"/>
            </a:xfrm>
            <a:custGeom>
              <a:avLst/>
              <a:gdLst/>
              <a:ahLst/>
              <a:cxnLst/>
              <a:rect l="l" t="t" r="r" b="b"/>
              <a:pathLst>
                <a:path w="766" h="1819" extrusionOk="0">
                  <a:moveTo>
                    <a:pt x="53" y="0"/>
                  </a:moveTo>
                  <a:lnTo>
                    <a:pt x="357" y="1309"/>
                  </a:lnTo>
                  <a:lnTo>
                    <a:pt x="0" y="1631"/>
                  </a:lnTo>
                  <a:lnTo>
                    <a:pt x="207" y="1819"/>
                  </a:lnTo>
                  <a:lnTo>
                    <a:pt x="766" y="1309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91;p89">
              <a:extLst>
                <a:ext uri="{FF2B5EF4-FFF2-40B4-BE49-F238E27FC236}">
                  <a16:creationId xmlns:a16="http://schemas.microsoft.com/office/drawing/2014/main" id="{A1976EE4-2254-C026-B47B-DE9E20D23EFD}"/>
                </a:ext>
              </a:extLst>
            </p:cNvPr>
            <p:cNvSpPr/>
            <p:nvPr/>
          </p:nvSpPr>
          <p:spPr>
            <a:xfrm>
              <a:off x="7674972" y="1597572"/>
              <a:ext cx="129616" cy="168512"/>
            </a:xfrm>
            <a:custGeom>
              <a:avLst/>
              <a:gdLst/>
              <a:ahLst/>
              <a:cxnLst/>
              <a:rect l="l" t="t" r="r" b="b"/>
              <a:pathLst>
                <a:path w="4942" h="6425" extrusionOk="0">
                  <a:moveTo>
                    <a:pt x="2680" y="1117"/>
                  </a:moveTo>
                  <a:cubicBezTo>
                    <a:pt x="2680" y="1117"/>
                    <a:pt x="2868" y="1612"/>
                    <a:pt x="3349" y="1728"/>
                  </a:cubicBezTo>
                  <a:lnTo>
                    <a:pt x="3349" y="2219"/>
                  </a:lnTo>
                  <a:cubicBezTo>
                    <a:pt x="3349" y="2690"/>
                    <a:pt x="2979" y="3075"/>
                    <a:pt x="2507" y="3094"/>
                  </a:cubicBezTo>
                  <a:lnTo>
                    <a:pt x="2435" y="3094"/>
                  </a:lnTo>
                  <a:cubicBezTo>
                    <a:pt x="1963" y="3075"/>
                    <a:pt x="1593" y="2690"/>
                    <a:pt x="1593" y="2219"/>
                  </a:cubicBezTo>
                  <a:lnTo>
                    <a:pt x="1593" y="1747"/>
                  </a:lnTo>
                  <a:lnTo>
                    <a:pt x="1593" y="1742"/>
                  </a:lnTo>
                  <a:cubicBezTo>
                    <a:pt x="2387" y="1660"/>
                    <a:pt x="2680" y="1117"/>
                    <a:pt x="2680" y="1117"/>
                  </a:cubicBezTo>
                  <a:close/>
                  <a:moveTo>
                    <a:pt x="2570" y="3508"/>
                  </a:moveTo>
                  <a:cubicBezTo>
                    <a:pt x="2603" y="3508"/>
                    <a:pt x="2632" y="3513"/>
                    <a:pt x="2661" y="3518"/>
                  </a:cubicBezTo>
                  <a:lnTo>
                    <a:pt x="2709" y="3523"/>
                  </a:lnTo>
                  <a:lnTo>
                    <a:pt x="2608" y="3734"/>
                  </a:lnTo>
                  <a:lnTo>
                    <a:pt x="2334" y="3734"/>
                  </a:lnTo>
                  <a:lnTo>
                    <a:pt x="2228" y="3523"/>
                  </a:lnTo>
                  <a:lnTo>
                    <a:pt x="2276" y="3518"/>
                  </a:lnTo>
                  <a:cubicBezTo>
                    <a:pt x="2305" y="3513"/>
                    <a:pt x="2334" y="3513"/>
                    <a:pt x="2368" y="3508"/>
                  </a:cubicBezTo>
                  <a:close/>
                  <a:moveTo>
                    <a:pt x="2570" y="4148"/>
                  </a:moveTo>
                  <a:lnTo>
                    <a:pt x="2810" y="5178"/>
                  </a:lnTo>
                  <a:lnTo>
                    <a:pt x="2473" y="5486"/>
                  </a:lnTo>
                  <a:lnTo>
                    <a:pt x="2137" y="5178"/>
                  </a:lnTo>
                  <a:lnTo>
                    <a:pt x="2372" y="4148"/>
                  </a:lnTo>
                  <a:close/>
                  <a:moveTo>
                    <a:pt x="3128" y="3624"/>
                  </a:moveTo>
                  <a:cubicBezTo>
                    <a:pt x="3421" y="3729"/>
                    <a:pt x="3691" y="3893"/>
                    <a:pt x="3917" y="4110"/>
                  </a:cubicBezTo>
                  <a:cubicBezTo>
                    <a:pt x="4302" y="4466"/>
                    <a:pt x="4523" y="4966"/>
                    <a:pt x="4533" y="5491"/>
                  </a:cubicBezTo>
                  <a:lnTo>
                    <a:pt x="4533" y="6015"/>
                  </a:lnTo>
                  <a:lnTo>
                    <a:pt x="409" y="6015"/>
                  </a:lnTo>
                  <a:lnTo>
                    <a:pt x="409" y="5491"/>
                  </a:lnTo>
                  <a:cubicBezTo>
                    <a:pt x="419" y="4961"/>
                    <a:pt x="640" y="4461"/>
                    <a:pt x="1030" y="4110"/>
                  </a:cubicBezTo>
                  <a:cubicBezTo>
                    <a:pt x="1256" y="3893"/>
                    <a:pt x="1525" y="3729"/>
                    <a:pt x="1819" y="3628"/>
                  </a:cubicBezTo>
                  <a:lnTo>
                    <a:pt x="1997" y="3970"/>
                  </a:lnTo>
                  <a:lnTo>
                    <a:pt x="1713" y="5207"/>
                  </a:lnTo>
                  <a:cubicBezTo>
                    <a:pt x="1694" y="5279"/>
                    <a:pt x="1718" y="5356"/>
                    <a:pt x="1771" y="5404"/>
                  </a:cubicBezTo>
                  <a:lnTo>
                    <a:pt x="2334" y="5919"/>
                  </a:lnTo>
                  <a:cubicBezTo>
                    <a:pt x="2372" y="5955"/>
                    <a:pt x="2422" y="5973"/>
                    <a:pt x="2472" y="5973"/>
                  </a:cubicBezTo>
                  <a:cubicBezTo>
                    <a:pt x="2521" y="5973"/>
                    <a:pt x="2572" y="5955"/>
                    <a:pt x="2613" y="5919"/>
                  </a:cubicBezTo>
                  <a:lnTo>
                    <a:pt x="3176" y="5404"/>
                  </a:lnTo>
                  <a:cubicBezTo>
                    <a:pt x="3229" y="5356"/>
                    <a:pt x="3253" y="5279"/>
                    <a:pt x="3234" y="5207"/>
                  </a:cubicBezTo>
                  <a:lnTo>
                    <a:pt x="2950" y="3970"/>
                  </a:lnTo>
                  <a:lnTo>
                    <a:pt x="3128" y="3624"/>
                  </a:lnTo>
                  <a:close/>
                  <a:moveTo>
                    <a:pt x="2469" y="0"/>
                  </a:moveTo>
                  <a:cubicBezTo>
                    <a:pt x="1761" y="0"/>
                    <a:pt x="1184" y="578"/>
                    <a:pt x="1184" y="1290"/>
                  </a:cubicBezTo>
                  <a:lnTo>
                    <a:pt x="1184" y="2223"/>
                  </a:lnTo>
                  <a:cubicBezTo>
                    <a:pt x="1184" y="2618"/>
                    <a:pt x="1367" y="2993"/>
                    <a:pt x="1679" y="3239"/>
                  </a:cubicBezTo>
                  <a:cubicBezTo>
                    <a:pt x="717" y="3576"/>
                    <a:pt x="0" y="4475"/>
                    <a:pt x="0" y="5491"/>
                  </a:cubicBezTo>
                  <a:lnTo>
                    <a:pt x="0" y="6217"/>
                  </a:lnTo>
                  <a:cubicBezTo>
                    <a:pt x="0" y="6333"/>
                    <a:pt x="92" y="6424"/>
                    <a:pt x="207" y="6424"/>
                  </a:cubicBezTo>
                  <a:lnTo>
                    <a:pt x="4735" y="6424"/>
                  </a:lnTo>
                  <a:cubicBezTo>
                    <a:pt x="4850" y="6424"/>
                    <a:pt x="4942" y="6333"/>
                    <a:pt x="4942" y="6217"/>
                  </a:cubicBezTo>
                  <a:lnTo>
                    <a:pt x="4942" y="5491"/>
                  </a:lnTo>
                  <a:cubicBezTo>
                    <a:pt x="4942" y="4470"/>
                    <a:pt x="4230" y="3571"/>
                    <a:pt x="3262" y="3234"/>
                  </a:cubicBezTo>
                  <a:cubicBezTo>
                    <a:pt x="3575" y="2988"/>
                    <a:pt x="3758" y="2613"/>
                    <a:pt x="3758" y="2219"/>
                  </a:cubicBezTo>
                  <a:lnTo>
                    <a:pt x="3758" y="1290"/>
                  </a:lnTo>
                  <a:cubicBezTo>
                    <a:pt x="3758" y="578"/>
                    <a:pt x="3181" y="0"/>
                    <a:pt x="2469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492;p89">
              <a:extLst>
                <a:ext uri="{FF2B5EF4-FFF2-40B4-BE49-F238E27FC236}">
                  <a16:creationId xmlns:a16="http://schemas.microsoft.com/office/drawing/2014/main" id="{7DFDE66D-8A4C-2574-48CE-71C2A9E1AB3E}"/>
                </a:ext>
              </a:extLst>
            </p:cNvPr>
            <p:cNvSpPr/>
            <p:nvPr/>
          </p:nvSpPr>
          <p:spPr>
            <a:xfrm>
              <a:off x="7610609" y="1545563"/>
              <a:ext cx="260229" cy="158204"/>
            </a:xfrm>
            <a:custGeom>
              <a:avLst/>
              <a:gdLst/>
              <a:ahLst/>
              <a:cxnLst/>
              <a:rect l="l" t="t" r="r" b="b"/>
              <a:pathLst>
                <a:path w="9922" h="6032" extrusionOk="0">
                  <a:moveTo>
                    <a:pt x="4926" y="1"/>
                  </a:moveTo>
                  <a:cubicBezTo>
                    <a:pt x="4889" y="1"/>
                    <a:pt x="4853" y="11"/>
                    <a:pt x="4822" y="30"/>
                  </a:cubicBezTo>
                  <a:cubicBezTo>
                    <a:pt x="4793" y="44"/>
                    <a:pt x="2233" y="1570"/>
                    <a:pt x="303" y="1570"/>
                  </a:cubicBezTo>
                  <a:cubicBezTo>
                    <a:pt x="202" y="1570"/>
                    <a:pt x="116" y="1642"/>
                    <a:pt x="101" y="1743"/>
                  </a:cubicBezTo>
                  <a:cubicBezTo>
                    <a:pt x="29" y="2258"/>
                    <a:pt x="0" y="2773"/>
                    <a:pt x="5" y="3292"/>
                  </a:cubicBezTo>
                  <a:cubicBezTo>
                    <a:pt x="5" y="3408"/>
                    <a:pt x="96" y="3499"/>
                    <a:pt x="207" y="3499"/>
                  </a:cubicBezTo>
                  <a:cubicBezTo>
                    <a:pt x="323" y="3499"/>
                    <a:pt x="414" y="3408"/>
                    <a:pt x="414" y="3292"/>
                  </a:cubicBezTo>
                  <a:cubicBezTo>
                    <a:pt x="409" y="2854"/>
                    <a:pt x="433" y="2412"/>
                    <a:pt x="486" y="1974"/>
                  </a:cubicBezTo>
                  <a:cubicBezTo>
                    <a:pt x="1314" y="1940"/>
                    <a:pt x="2310" y="1675"/>
                    <a:pt x="3450" y="1180"/>
                  </a:cubicBezTo>
                  <a:cubicBezTo>
                    <a:pt x="3955" y="958"/>
                    <a:pt x="4446" y="713"/>
                    <a:pt x="4923" y="444"/>
                  </a:cubicBezTo>
                  <a:cubicBezTo>
                    <a:pt x="5404" y="713"/>
                    <a:pt x="5895" y="958"/>
                    <a:pt x="6400" y="1180"/>
                  </a:cubicBezTo>
                  <a:cubicBezTo>
                    <a:pt x="7540" y="1675"/>
                    <a:pt x="8536" y="1940"/>
                    <a:pt x="9364" y="1974"/>
                  </a:cubicBezTo>
                  <a:cubicBezTo>
                    <a:pt x="9426" y="2484"/>
                    <a:pt x="9551" y="4072"/>
                    <a:pt x="9171" y="5780"/>
                  </a:cubicBezTo>
                  <a:cubicBezTo>
                    <a:pt x="9138" y="5936"/>
                    <a:pt x="9259" y="6031"/>
                    <a:pt x="9377" y="6031"/>
                  </a:cubicBezTo>
                  <a:cubicBezTo>
                    <a:pt x="9462" y="6031"/>
                    <a:pt x="9547" y="5982"/>
                    <a:pt x="9571" y="5871"/>
                  </a:cubicBezTo>
                  <a:cubicBezTo>
                    <a:pt x="9864" y="4514"/>
                    <a:pt x="9922" y="3119"/>
                    <a:pt x="9749" y="1743"/>
                  </a:cubicBezTo>
                  <a:cubicBezTo>
                    <a:pt x="9729" y="1642"/>
                    <a:pt x="9648" y="1570"/>
                    <a:pt x="9547" y="1570"/>
                  </a:cubicBezTo>
                  <a:cubicBezTo>
                    <a:pt x="7617" y="1570"/>
                    <a:pt x="5057" y="44"/>
                    <a:pt x="5033" y="30"/>
                  </a:cubicBezTo>
                  <a:cubicBezTo>
                    <a:pt x="5000" y="11"/>
                    <a:pt x="4962" y="1"/>
                    <a:pt x="4926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493;p89">
              <a:extLst>
                <a:ext uri="{FF2B5EF4-FFF2-40B4-BE49-F238E27FC236}">
                  <a16:creationId xmlns:a16="http://schemas.microsoft.com/office/drawing/2014/main" id="{3667BA10-2388-51CE-142D-76A88E9FC24F}"/>
                </a:ext>
              </a:extLst>
            </p:cNvPr>
            <p:cNvSpPr/>
            <p:nvPr/>
          </p:nvSpPr>
          <p:spPr>
            <a:xfrm>
              <a:off x="7611081" y="1647168"/>
              <a:ext cx="246775" cy="193559"/>
            </a:xfrm>
            <a:custGeom>
              <a:avLst/>
              <a:gdLst/>
              <a:ahLst/>
              <a:cxnLst/>
              <a:rect l="l" t="t" r="r" b="b"/>
              <a:pathLst>
                <a:path w="9409" h="7380" extrusionOk="0">
                  <a:moveTo>
                    <a:pt x="216" y="1"/>
                  </a:moveTo>
                  <a:cubicBezTo>
                    <a:pt x="109" y="1"/>
                    <a:pt x="1" y="76"/>
                    <a:pt x="11" y="217"/>
                  </a:cubicBezTo>
                  <a:cubicBezTo>
                    <a:pt x="107" y="1742"/>
                    <a:pt x="459" y="3085"/>
                    <a:pt x="1055" y="4201"/>
                  </a:cubicBezTo>
                  <a:cubicBezTo>
                    <a:pt x="1883" y="5746"/>
                    <a:pt x="3153" y="6809"/>
                    <a:pt x="4842" y="7372"/>
                  </a:cubicBezTo>
                  <a:cubicBezTo>
                    <a:pt x="4864" y="7377"/>
                    <a:pt x="4885" y="7379"/>
                    <a:pt x="4907" y="7379"/>
                  </a:cubicBezTo>
                  <a:cubicBezTo>
                    <a:pt x="4929" y="7379"/>
                    <a:pt x="4950" y="7377"/>
                    <a:pt x="4972" y="7372"/>
                  </a:cubicBezTo>
                  <a:cubicBezTo>
                    <a:pt x="6064" y="7011"/>
                    <a:pt x="6993" y="6424"/>
                    <a:pt x="7729" y="5640"/>
                  </a:cubicBezTo>
                  <a:cubicBezTo>
                    <a:pt x="8465" y="4855"/>
                    <a:pt x="9023" y="3859"/>
                    <a:pt x="9375" y="2685"/>
                  </a:cubicBezTo>
                  <a:cubicBezTo>
                    <a:pt x="9408" y="2579"/>
                    <a:pt x="9346" y="2459"/>
                    <a:pt x="9240" y="2430"/>
                  </a:cubicBezTo>
                  <a:cubicBezTo>
                    <a:pt x="9220" y="2424"/>
                    <a:pt x="9199" y="2421"/>
                    <a:pt x="9179" y="2421"/>
                  </a:cubicBezTo>
                  <a:cubicBezTo>
                    <a:pt x="9090" y="2421"/>
                    <a:pt x="9008" y="2479"/>
                    <a:pt x="8985" y="2565"/>
                  </a:cubicBezTo>
                  <a:cubicBezTo>
                    <a:pt x="8648" y="3677"/>
                    <a:pt x="8128" y="4615"/>
                    <a:pt x="7431" y="5356"/>
                  </a:cubicBezTo>
                  <a:cubicBezTo>
                    <a:pt x="6757" y="6078"/>
                    <a:pt x="5905" y="6612"/>
                    <a:pt x="4905" y="6953"/>
                  </a:cubicBezTo>
                  <a:cubicBezTo>
                    <a:pt x="3355" y="6424"/>
                    <a:pt x="2181" y="5433"/>
                    <a:pt x="1416" y="4009"/>
                  </a:cubicBezTo>
                  <a:cubicBezTo>
                    <a:pt x="848" y="2940"/>
                    <a:pt x="511" y="1660"/>
                    <a:pt x="420" y="193"/>
                  </a:cubicBezTo>
                  <a:cubicBezTo>
                    <a:pt x="411" y="62"/>
                    <a:pt x="313" y="1"/>
                    <a:pt x="216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0494;p89">
              <a:extLst>
                <a:ext uri="{FF2B5EF4-FFF2-40B4-BE49-F238E27FC236}">
                  <a16:creationId xmlns:a16="http://schemas.microsoft.com/office/drawing/2014/main" id="{F5D12701-B77B-F8D5-0E48-823EF83FA5F0}"/>
                </a:ext>
              </a:extLst>
            </p:cNvPr>
            <p:cNvSpPr/>
            <p:nvPr/>
          </p:nvSpPr>
          <p:spPr>
            <a:xfrm>
              <a:off x="7573235" y="1510497"/>
              <a:ext cx="333089" cy="366792"/>
            </a:xfrm>
            <a:custGeom>
              <a:avLst/>
              <a:gdLst/>
              <a:ahLst/>
              <a:cxnLst/>
              <a:rect l="l" t="t" r="r" b="b"/>
              <a:pathLst>
                <a:path w="12700" h="13985" extrusionOk="0">
                  <a:moveTo>
                    <a:pt x="6348" y="448"/>
                  </a:moveTo>
                  <a:cubicBezTo>
                    <a:pt x="6954" y="789"/>
                    <a:pt x="7575" y="1102"/>
                    <a:pt x="8210" y="1381"/>
                  </a:cubicBezTo>
                  <a:cubicBezTo>
                    <a:pt x="9653" y="2007"/>
                    <a:pt x="10914" y="2344"/>
                    <a:pt x="11948" y="2377"/>
                  </a:cubicBezTo>
                  <a:cubicBezTo>
                    <a:pt x="12025" y="2945"/>
                    <a:pt x="12199" y="4894"/>
                    <a:pt x="11756" y="7030"/>
                  </a:cubicBezTo>
                  <a:cubicBezTo>
                    <a:pt x="11443" y="8512"/>
                    <a:pt x="10899" y="9792"/>
                    <a:pt x="10139" y="10831"/>
                  </a:cubicBezTo>
                  <a:cubicBezTo>
                    <a:pt x="9206" y="12107"/>
                    <a:pt x="7931" y="13026"/>
                    <a:pt x="6352" y="13565"/>
                  </a:cubicBezTo>
                  <a:cubicBezTo>
                    <a:pt x="4774" y="13026"/>
                    <a:pt x="3499" y="12107"/>
                    <a:pt x="2566" y="10836"/>
                  </a:cubicBezTo>
                  <a:cubicBezTo>
                    <a:pt x="1800" y="9797"/>
                    <a:pt x="1262" y="8522"/>
                    <a:pt x="949" y="7045"/>
                  </a:cubicBezTo>
                  <a:cubicBezTo>
                    <a:pt x="501" y="4908"/>
                    <a:pt x="675" y="2950"/>
                    <a:pt x="747" y="2377"/>
                  </a:cubicBezTo>
                  <a:cubicBezTo>
                    <a:pt x="1781" y="2339"/>
                    <a:pt x="3037" y="2007"/>
                    <a:pt x="4481" y="1381"/>
                  </a:cubicBezTo>
                  <a:cubicBezTo>
                    <a:pt x="5121" y="1102"/>
                    <a:pt x="5741" y="789"/>
                    <a:pt x="6348" y="448"/>
                  </a:cubicBezTo>
                  <a:close/>
                  <a:moveTo>
                    <a:pt x="6351" y="0"/>
                  </a:moveTo>
                  <a:cubicBezTo>
                    <a:pt x="6314" y="0"/>
                    <a:pt x="6278" y="10"/>
                    <a:pt x="6247" y="29"/>
                  </a:cubicBezTo>
                  <a:cubicBezTo>
                    <a:pt x="6213" y="48"/>
                    <a:pt x="2999" y="1963"/>
                    <a:pt x="564" y="1963"/>
                  </a:cubicBezTo>
                  <a:cubicBezTo>
                    <a:pt x="463" y="1963"/>
                    <a:pt x="376" y="2040"/>
                    <a:pt x="362" y="2137"/>
                  </a:cubicBezTo>
                  <a:cubicBezTo>
                    <a:pt x="347" y="2233"/>
                    <a:pt x="1" y="4509"/>
                    <a:pt x="545" y="7117"/>
                  </a:cubicBezTo>
                  <a:cubicBezTo>
                    <a:pt x="862" y="8657"/>
                    <a:pt x="1430" y="9985"/>
                    <a:pt x="2229" y="11072"/>
                  </a:cubicBezTo>
                  <a:cubicBezTo>
                    <a:pt x="3225" y="12434"/>
                    <a:pt x="4591" y="13411"/>
                    <a:pt x="6280" y="13974"/>
                  </a:cubicBezTo>
                  <a:cubicBezTo>
                    <a:pt x="6302" y="13981"/>
                    <a:pt x="6325" y="13984"/>
                    <a:pt x="6347" y="13984"/>
                  </a:cubicBezTo>
                  <a:cubicBezTo>
                    <a:pt x="6369" y="13984"/>
                    <a:pt x="6391" y="13981"/>
                    <a:pt x="6410" y="13974"/>
                  </a:cubicBezTo>
                  <a:cubicBezTo>
                    <a:pt x="8104" y="13411"/>
                    <a:pt x="9466" y="12434"/>
                    <a:pt x="10466" y="11072"/>
                  </a:cubicBezTo>
                  <a:cubicBezTo>
                    <a:pt x="11265" y="9985"/>
                    <a:pt x="11833" y="8652"/>
                    <a:pt x="12151" y="7117"/>
                  </a:cubicBezTo>
                  <a:cubicBezTo>
                    <a:pt x="12699" y="4504"/>
                    <a:pt x="12353" y="2233"/>
                    <a:pt x="12338" y="2137"/>
                  </a:cubicBezTo>
                  <a:cubicBezTo>
                    <a:pt x="12324" y="2040"/>
                    <a:pt x="12237" y="1963"/>
                    <a:pt x="12136" y="1963"/>
                  </a:cubicBezTo>
                  <a:cubicBezTo>
                    <a:pt x="9706" y="1963"/>
                    <a:pt x="6487" y="48"/>
                    <a:pt x="6458" y="29"/>
                  </a:cubicBezTo>
                  <a:cubicBezTo>
                    <a:pt x="6425" y="10"/>
                    <a:pt x="6387" y="0"/>
                    <a:pt x="6351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50DDAC-BB5C-351C-3A3A-06CCD552E2E4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1" grpId="0"/>
      <p:bldP spid="982" grpId="0" build="p"/>
      <p:bldP spid="984" grpId="0" build="p"/>
      <p:bldP spid="986" grpId="0" build="p"/>
      <p:bldP spid="98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7"/>
          <p:cNvSpPr txBox="1">
            <a:spLocks noGrp="1"/>
          </p:cNvSpPr>
          <p:nvPr>
            <p:ph type="title"/>
          </p:nvPr>
        </p:nvSpPr>
        <p:spPr>
          <a:xfrm>
            <a:off x="743052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894" name="Google Shape;894;p47"/>
          <p:cNvSpPr txBox="1">
            <a:spLocks noGrp="1"/>
          </p:cNvSpPr>
          <p:nvPr>
            <p:ph type="subTitle" idx="1"/>
          </p:nvPr>
        </p:nvSpPr>
        <p:spPr>
          <a:xfrm>
            <a:off x="905325" y="2963452"/>
            <a:ext cx="303658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Enhance the accuracy </a:t>
            </a:r>
            <a:r>
              <a:rPr lang="en-US" dirty="0"/>
              <a:t>of models while simultaneously </a:t>
            </a:r>
            <a:r>
              <a:rPr lang="en-US" b="1" dirty="0"/>
              <a:t>reducing the latency </a:t>
            </a:r>
            <a:r>
              <a:rPr lang="en-US" dirty="0"/>
              <a:t>of their predictions.</a:t>
            </a:r>
          </a:p>
        </p:txBody>
      </p:sp>
      <p:sp>
        <p:nvSpPr>
          <p:cNvPr id="896" name="Google Shape;896;p47"/>
          <p:cNvSpPr txBox="1">
            <a:spLocks noGrp="1"/>
          </p:cNvSpPr>
          <p:nvPr>
            <p:ph type="subTitle" idx="3"/>
          </p:nvPr>
        </p:nvSpPr>
        <p:spPr>
          <a:xfrm>
            <a:off x="5127261" y="2963452"/>
            <a:ext cx="3179177" cy="1039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 the models in the cloud to leverage the </a:t>
            </a:r>
            <a:r>
              <a:rPr lang="en-US" b="1" dirty="0"/>
              <a:t>benefits of cloud computing infrastructure and services</a:t>
            </a:r>
            <a:r>
              <a:rPr lang="en-US" dirty="0"/>
              <a:t>.</a:t>
            </a:r>
          </a:p>
        </p:txBody>
      </p:sp>
      <p:sp>
        <p:nvSpPr>
          <p:cNvPr id="897" name="Google Shape;897;p47"/>
          <p:cNvSpPr txBox="1">
            <a:spLocks noGrp="1"/>
          </p:cNvSpPr>
          <p:nvPr>
            <p:ph type="subTitle" idx="4"/>
          </p:nvPr>
        </p:nvSpPr>
        <p:spPr>
          <a:xfrm>
            <a:off x="883665" y="2471069"/>
            <a:ext cx="3157518" cy="429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 Performance</a:t>
            </a:r>
            <a:endParaRPr dirty="0"/>
          </a:p>
        </p:txBody>
      </p:sp>
      <p:sp>
        <p:nvSpPr>
          <p:cNvPr id="899" name="Google Shape;899;p47"/>
          <p:cNvSpPr txBox="1">
            <a:spLocks noGrp="1"/>
          </p:cNvSpPr>
          <p:nvPr>
            <p:ph type="subTitle" idx="6"/>
          </p:nvPr>
        </p:nvSpPr>
        <p:spPr>
          <a:xfrm>
            <a:off x="5127262" y="2471791"/>
            <a:ext cx="3179177" cy="414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Deploying the models</a:t>
            </a:r>
            <a:endParaRPr dirty="0"/>
          </a:p>
        </p:txBody>
      </p:sp>
      <p:grpSp>
        <p:nvGrpSpPr>
          <p:cNvPr id="900" name="Google Shape;900;p47"/>
          <p:cNvGrpSpPr/>
          <p:nvPr/>
        </p:nvGrpSpPr>
        <p:grpSpPr>
          <a:xfrm>
            <a:off x="1032783" y="1666155"/>
            <a:ext cx="544887" cy="468881"/>
            <a:chOff x="749908" y="1839013"/>
            <a:chExt cx="544887" cy="468881"/>
          </a:xfrm>
        </p:grpSpPr>
        <p:sp>
          <p:nvSpPr>
            <p:cNvPr id="901" name="Google Shape;901;p47"/>
            <p:cNvSpPr/>
            <p:nvPr/>
          </p:nvSpPr>
          <p:spPr>
            <a:xfrm>
              <a:off x="758136" y="1846808"/>
              <a:ext cx="528415" cy="398370"/>
            </a:xfrm>
            <a:custGeom>
              <a:avLst/>
              <a:gdLst/>
              <a:ahLst/>
              <a:cxnLst/>
              <a:rect l="l" t="t" r="r" b="b"/>
              <a:pathLst>
                <a:path w="825648" h="622453" extrusionOk="0">
                  <a:moveTo>
                    <a:pt x="825649" y="32511"/>
                  </a:moveTo>
                  <a:lnTo>
                    <a:pt x="825649" y="589943"/>
                  </a:lnTo>
                  <a:cubicBezTo>
                    <a:pt x="825649" y="608230"/>
                    <a:pt x="810748" y="622454"/>
                    <a:pt x="793138" y="622454"/>
                  </a:cubicBezTo>
                  <a:lnTo>
                    <a:pt x="32511" y="622454"/>
                  </a:lnTo>
                  <a:cubicBezTo>
                    <a:pt x="14224" y="622454"/>
                    <a:pt x="0" y="607553"/>
                    <a:pt x="0" y="589943"/>
                  </a:cubicBezTo>
                  <a:lnTo>
                    <a:pt x="0" y="32511"/>
                  </a:lnTo>
                  <a:cubicBezTo>
                    <a:pt x="0" y="14224"/>
                    <a:pt x="14901" y="0"/>
                    <a:pt x="32511" y="0"/>
                  </a:cubicBezTo>
                  <a:lnTo>
                    <a:pt x="793138" y="0"/>
                  </a:lnTo>
                  <a:cubicBezTo>
                    <a:pt x="810748" y="0"/>
                    <a:pt x="825649" y="14901"/>
                    <a:pt x="825649" y="32511"/>
                  </a:cubicBezTo>
                  <a:lnTo>
                    <a:pt x="825649" y="325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758136" y="1846375"/>
              <a:ext cx="528415" cy="398804"/>
            </a:xfrm>
            <a:custGeom>
              <a:avLst/>
              <a:gdLst/>
              <a:ahLst/>
              <a:cxnLst/>
              <a:rect l="l" t="t" r="r" b="b"/>
              <a:pathLst>
                <a:path w="825648" h="623131" extrusionOk="0">
                  <a:moveTo>
                    <a:pt x="825649" y="33189"/>
                  </a:moveTo>
                  <a:lnTo>
                    <a:pt x="825649" y="590620"/>
                  </a:lnTo>
                  <a:cubicBezTo>
                    <a:pt x="825649" y="608908"/>
                    <a:pt x="810748" y="623131"/>
                    <a:pt x="793138" y="623131"/>
                  </a:cubicBezTo>
                  <a:lnTo>
                    <a:pt x="32511" y="623131"/>
                  </a:lnTo>
                  <a:cubicBezTo>
                    <a:pt x="14224" y="623131"/>
                    <a:pt x="0" y="608230"/>
                    <a:pt x="0" y="590620"/>
                  </a:cubicBezTo>
                  <a:lnTo>
                    <a:pt x="0" y="574364"/>
                  </a:lnTo>
                  <a:lnTo>
                    <a:pt x="728115" y="574364"/>
                  </a:lnTo>
                  <a:cubicBezTo>
                    <a:pt x="752499" y="574364"/>
                    <a:pt x="772141" y="554722"/>
                    <a:pt x="772141" y="530339"/>
                  </a:cubicBezTo>
                  <a:lnTo>
                    <a:pt x="772141" y="0"/>
                  </a:lnTo>
                  <a:lnTo>
                    <a:pt x="792460" y="0"/>
                  </a:lnTo>
                  <a:cubicBezTo>
                    <a:pt x="810748" y="677"/>
                    <a:pt x="825649" y="15578"/>
                    <a:pt x="825649" y="33189"/>
                  </a:cubicBezTo>
                  <a:lnTo>
                    <a:pt x="825649" y="331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757703" y="1846808"/>
              <a:ext cx="528849" cy="74125"/>
            </a:xfrm>
            <a:custGeom>
              <a:avLst/>
              <a:gdLst/>
              <a:ahLst/>
              <a:cxnLst/>
              <a:rect l="l" t="t" r="r" b="b"/>
              <a:pathLst>
                <a:path w="826326" h="115821" extrusionOk="0">
                  <a:moveTo>
                    <a:pt x="826326" y="32511"/>
                  </a:moveTo>
                  <a:lnTo>
                    <a:pt x="826326" y="115821"/>
                  </a:lnTo>
                  <a:lnTo>
                    <a:pt x="0" y="115821"/>
                  </a:lnTo>
                  <a:lnTo>
                    <a:pt x="0" y="32511"/>
                  </a:lnTo>
                  <a:cubicBezTo>
                    <a:pt x="0" y="14224"/>
                    <a:pt x="14901" y="0"/>
                    <a:pt x="32511" y="0"/>
                  </a:cubicBezTo>
                  <a:lnTo>
                    <a:pt x="793815" y="0"/>
                  </a:lnTo>
                  <a:cubicBezTo>
                    <a:pt x="811425" y="0"/>
                    <a:pt x="826326" y="14901"/>
                    <a:pt x="826326" y="32511"/>
                  </a:cubicBezTo>
                  <a:lnTo>
                    <a:pt x="826326" y="325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1251811" y="1846808"/>
              <a:ext cx="34245" cy="74125"/>
            </a:xfrm>
            <a:custGeom>
              <a:avLst/>
              <a:gdLst/>
              <a:ahLst/>
              <a:cxnLst/>
              <a:rect l="l" t="t" r="r" b="b"/>
              <a:pathLst>
                <a:path w="53508" h="115821" extrusionOk="0">
                  <a:moveTo>
                    <a:pt x="53508" y="32511"/>
                  </a:moveTo>
                  <a:lnTo>
                    <a:pt x="53508" y="115821"/>
                  </a:lnTo>
                  <a:lnTo>
                    <a:pt x="0" y="115821"/>
                  </a:lnTo>
                  <a:lnTo>
                    <a:pt x="0" y="0"/>
                  </a:lnTo>
                  <a:lnTo>
                    <a:pt x="20319" y="0"/>
                  </a:lnTo>
                  <a:cubicBezTo>
                    <a:pt x="38607" y="0"/>
                    <a:pt x="53508" y="14901"/>
                    <a:pt x="53508" y="32511"/>
                  </a:cubicBezTo>
                  <a:lnTo>
                    <a:pt x="53508" y="325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823959" y="1992745"/>
              <a:ext cx="396203" cy="306905"/>
            </a:xfrm>
            <a:custGeom>
              <a:avLst/>
              <a:gdLst/>
              <a:ahLst/>
              <a:cxnLst/>
              <a:rect l="l" t="t" r="r" b="b"/>
              <a:pathLst>
                <a:path w="619067" h="479539" extrusionOk="0">
                  <a:moveTo>
                    <a:pt x="0" y="0"/>
                  </a:moveTo>
                  <a:lnTo>
                    <a:pt x="619067" y="0"/>
                  </a:lnTo>
                  <a:lnTo>
                    <a:pt x="619067" y="479540"/>
                  </a:lnTo>
                  <a:lnTo>
                    <a:pt x="0" y="47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23959" y="1992745"/>
              <a:ext cx="396203" cy="306905"/>
            </a:xfrm>
            <a:custGeom>
              <a:avLst/>
              <a:gdLst/>
              <a:ahLst/>
              <a:cxnLst/>
              <a:rect l="l" t="t" r="r" b="b"/>
              <a:pathLst>
                <a:path w="619067" h="479539" extrusionOk="0">
                  <a:moveTo>
                    <a:pt x="619067" y="0"/>
                  </a:moveTo>
                  <a:lnTo>
                    <a:pt x="619067" y="479540"/>
                  </a:lnTo>
                  <a:lnTo>
                    <a:pt x="0" y="479540"/>
                  </a:lnTo>
                  <a:lnTo>
                    <a:pt x="0" y="436192"/>
                  </a:lnTo>
                  <a:lnTo>
                    <a:pt x="545240" y="436192"/>
                  </a:lnTo>
                  <a:cubicBezTo>
                    <a:pt x="563527" y="436192"/>
                    <a:pt x="578428" y="421291"/>
                    <a:pt x="578428" y="403003"/>
                  </a:cubicBezTo>
                  <a:lnTo>
                    <a:pt x="578428" y="0"/>
                  </a:lnTo>
                  <a:lnTo>
                    <a:pt x="619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966865" y="1984950"/>
              <a:ext cx="260993" cy="322511"/>
            </a:xfrm>
            <a:custGeom>
              <a:avLst/>
              <a:gdLst/>
              <a:ahLst/>
              <a:cxnLst/>
              <a:rect l="l" t="t" r="r" b="b"/>
              <a:pathLst>
                <a:path w="407801" h="503923" extrusionOk="0">
                  <a:moveTo>
                    <a:pt x="395553" y="0"/>
                  </a:move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383361" y="24383"/>
                  </a:lnTo>
                  <a:lnTo>
                    <a:pt x="383361" y="479540"/>
                  </a:lnTo>
                  <a:lnTo>
                    <a:pt x="192358" y="479540"/>
                  </a:lnTo>
                  <a:cubicBezTo>
                    <a:pt x="185585" y="479540"/>
                    <a:pt x="180166" y="484958"/>
                    <a:pt x="180166" y="491732"/>
                  </a:cubicBezTo>
                  <a:cubicBezTo>
                    <a:pt x="180166" y="498505"/>
                    <a:pt x="185585" y="503923"/>
                    <a:pt x="192358" y="503923"/>
                  </a:cubicBezTo>
                  <a:lnTo>
                    <a:pt x="395553" y="503923"/>
                  </a:lnTo>
                  <a:cubicBezTo>
                    <a:pt x="402326" y="503923"/>
                    <a:pt x="407745" y="498505"/>
                    <a:pt x="407745" y="491732"/>
                  </a:cubicBezTo>
                  <a:lnTo>
                    <a:pt x="407745" y="12192"/>
                  </a:lnTo>
                  <a:cubicBezTo>
                    <a:pt x="408422" y="5418"/>
                    <a:pt x="403003" y="0"/>
                    <a:pt x="395553" y="0"/>
                  </a:cubicBezTo>
                  <a:lnTo>
                    <a:pt x="3955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816164" y="1985383"/>
              <a:ext cx="244917" cy="322511"/>
            </a:xfrm>
            <a:custGeom>
              <a:avLst/>
              <a:gdLst/>
              <a:ahLst/>
              <a:cxnLst/>
              <a:rect l="l" t="t" r="r" b="b"/>
              <a:pathLst>
                <a:path w="382683" h="503923" extrusionOk="0">
                  <a:moveTo>
                    <a:pt x="370492" y="478863"/>
                  </a:moveTo>
                  <a:lnTo>
                    <a:pt x="24383" y="478863"/>
                  </a:lnTo>
                  <a:lnTo>
                    <a:pt x="24383" y="24383"/>
                  </a:lnTo>
                  <a:lnTo>
                    <a:pt x="190326" y="24383"/>
                  </a:lnTo>
                  <a:cubicBezTo>
                    <a:pt x="197099" y="24383"/>
                    <a:pt x="202518" y="18965"/>
                    <a:pt x="202518" y="12192"/>
                  </a:cubicBezTo>
                  <a:cubicBezTo>
                    <a:pt x="202518" y="5419"/>
                    <a:pt x="197099" y="0"/>
                    <a:pt x="190326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lnTo>
                    <a:pt x="0" y="491732"/>
                  </a:lnTo>
                  <a:cubicBezTo>
                    <a:pt x="0" y="498505"/>
                    <a:pt x="5419" y="503924"/>
                    <a:pt x="12192" y="503924"/>
                  </a:cubicBezTo>
                  <a:lnTo>
                    <a:pt x="370492" y="503924"/>
                  </a:lnTo>
                  <a:cubicBezTo>
                    <a:pt x="377265" y="503924"/>
                    <a:pt x="382684" y="498505"/>
                    <a:pt x="382684" y="491732"/>
                  </a:cubicBezTo>
                  <a:cubicBezTo>
                    <a:pt x="382684" y="484281"/>
                    <a:pt x="377265" y="478863"/>
                    <a:pt x="370492" y="478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863366" y="2032152"/>
              <a:ext cx="98834" cy="129611"/>
            </a:xfrm>
            <a:custGeom>
              <a:avLst/>
              <a:gdLst/>
              <a:ahLst/>
              <a:cxnLst/>
              <a:rect l="l" t="t" r="r" b="b"/>
              <a:pathLst>
                <a:path w="154428" h="202517" extrusionOk="0">
                  <a:moveTo>
                    <a:pt x="77214" y="0"/>
                  </a:moveTo>
                  <a:cubicBezTo>
                    <a:pt x="34543" y="0"/>
                    <a:pt x="0" y="34543"/>
                    <a:pt x="0" y="77214"/>
                  </a:cubicBezTo>
                  <a:cubicBezTo>
                    <a:pt x="0" y="115821"/>
                    <a:pt x="28447" y="147655"/>
                    <a:pt x="65022" y="153751"/>
                  </a:cubicBezTo>
                  <a:lnTo>
                    <a:pt x="65022" y="190326"/>
                  </a:lnTo>
                  <a:cubicBezTo>
                    <a:pt x="65022" y="197099"/>
                    <a:pt x="70441" y="202518"/>
                    <a:pt x="77214" y="202518"/>
                  </a:cubicBezTo>
                  <a:cubicBezTo>
                    <a:pt x="83987" y="202518"/>
                    <a:pt x="89406" y="197099"/>
                    <a:pt x="89406" y="190326"/>
                  </a:cubicBezTo>
                  <a:lnTo>
                    <a:pt x="89406" y="153751"/>
                  </a:lnTo>
                  <a:cubicBezTo>
                    <a:pt x="125981" y="147655"/>
                    <a:pt x="154428" y="115821"/>
                    <a:pt x="154428" y="77214"/>
                  </a:cubicBezTo>
                  <a:cubicBezTo>
                    <a:pt x="154428" y="34543"/>
                    <a:pt x="119885" y="0"/>
                    <a:pt x="77214" y="0"/>
                  </a:cubicBezTo>
                  <a:lnTo>
                    <a:pt x="77214" y="0"/>
                  </a:lnTo>
                  <a:close/>
                  <a:moveTo>
                    <a:pt x="77214" y="130045"/>
                  </a:moveTo>
                  <a:cubicBezTo>
                    <a:pt x="48089" y="130045"/>
                    <a:pt x="25061" y="106339"/>
                    <a:pt x="25061" y="77891"/>
                  </a:cubicBezTo>
                  <a:cubicBezTo>
                    <a:pt x="25061" y="48767"/>
                    <a:pt x="48767" y="25738"/>
                    <a:pt x="77214" y="25738"/>
                  </a:cubicBezTo>
                  <a:cubicBezTo>
                    <a:pt x="105661" y="25738"/>
                    <a:pt x="129367" y="49444"/>
                    <a:pt x="129367" y="77891"/>
                  </a:cubicBezTo>
                  <a:cubicBezTo>
                    <a:pt x="129367" y="106339"/>
                    <a:pt x="105661" y="130045"/>
                    <a:pt x="77214" y="130045"/>
                  </a:cubicBezTo>
                  <a:lnTo>
                    <a:pt x="77214" y="1300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994580" y="2044278"/>
              <a:ext cx="185097" cy="15605"/>
            </a:xfrm>
            <a:custGeom>
              <a:avLst/>
              <a:gdLst/>
              <a:ahLst/>
              <a:cxnLst/>
              <a:rect l="l" t="t" r="r" b="b"/>
              <a:pathLst>
                <a:path w="289214" h="24383" extrusionOk="0">
                  <a:moveTo>
                    <a:pt x="12192" y="24383"/>
                  </a:moveTo>
                  <a:lnTo>
                    <a:pt x="277022" y="24383"/>
                  </a:lnTo>
                  <a:cubicBezTo>
                    <a:pt x="283796" y="24383"/>
                    <a:pt x="289214" y="18965"/>
                    <a:pt x="289214" y="12192"/>
                  </a:cubicBezTo>
                  <a:cubicBezTo>
                    <a:pt x="289214" y="5419"/>
                    <a:pt x="283796" y="0"/>
                    <a:pt x="277022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994580" y="2091047"/>
              <a:ext cx="185097" cy="15605"/>
            </a:xfrm>
            <a:custGeom>
              <a:avLst/>
              <a:gdLst/>
              <a:ahLst/>
              <a:cxnLst/>
              <a:rect l="l" t="t" r="r" b="b"/>
              <a:pathLst>
                <a:path w="289214" h="24383" extrusionOk="0">
                  <a:moveTo>
                    <a:pt x="12192" y="24383"/>
                  </a:moveTo>
                  <a:lnTo>
                    <a:pt x="277022" y="24383"/>
                  </a:lnTo>
                  <a:cubicBezTo>
                    <a:pt x="283796" y="24383"/>
                    <a:pt x="289214" y="18965"/>
                    <a:pt x="289214" y="12192"/>
                  </a:cubicBezTo>
                  <a:cubicBezTo>
                    <a:pt x="289214" y="5418"/>
                    <a:pt x="283796" y="0"/>
                    <a:pt x="277022" y="0"/>
                  </a:cubicBez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126660" y="2138683"/>
              <a:ext cx="53318" cy="15605"/>
            </a:xfrm>
            <a:custGeom>
              <a:avLst/>
              <a:gdLst/>
              <a:ahLst/>
              <a:cxnLst/>
              <a:rect l="l" t="t" r="r" b="b"/>
              <a:pathLst>
                <a:path w="83309" h="24383" extrusionOk="0">
                  <a:moveTo>
                    <a:pt x="71118" y="0"/>
                  </a:move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71118" y="24383"/>
                  </a:lnTo>
                  <a:cubicBezTo>
                    <a:pt x="77891" y="24383"/>
                    <a:pt x="83310" y="18965"/>
                    <a:pt x="83310" y="12192"/>
                  </a:cubicBezTo>
                  <a:cubicBezTo>
                    <a:pt x="83310" y="6096"/>
                    <a:pt x="77891" y="0"/>
                    <a:pt x="7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994580" y="2139115"/>
              <a:ext cx="110104" cy="15605"/>
            </a:xfrm>
            <a:custGeom>
              <a:avLst/>
              <a:gdLst/>
              <a:ahLst/>
              <a:cxnLst/>
              <a:rect l="l" t="t" r="r" b="b"/>
              <a:pathLst>
                <a:path w="172038" h="24383" extrusionOk="0">
                  <a:moveTo>
                    <a:pt x="12192" y="24383"/>
                  </a:moveTo>
                  <a:lnTo>
                    <a:pt x="159847" y="24383"/>
                  </a:lnTo>
                  <a:cubicBezTo>
                    <a:pt x="166620" y="24383"/>
                    <a:pt x="172038" y="18965"/>
                    <a:pt x="172038" y="12192"/>
                  </a:cubicBezTo>
                  <a:cubicBezTo>
                    <a:pt x="172038" y="5419"/>
                    <a:pt x="166620" y="0"/>
                    <a:pt x="159847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862933" y="2185885"/>
              <a:ext cx="316876" cy="15605"/>
            </a:xfrm>
            <a:custGeom>
              <a:avLst/>
              <a:gdLst/>
              <a:ahLst/>
              <a:cxnLst/>
              <a:rect l="l" t="t" r="r" b="b"/>
              <a:pathLst>
                <a:path w="495118" h="24383" extrusionOk="0">
                  <a:moveTo>
                    <a:pt x="0" y="12192"/>
                  </a:moveTo>
                  <a:cubicBezTo>
                    <a:pt x="0" y="18965"/>
                    <a:pt x="5419" y="24383"/>
                    <a:pt x="12192" y="24383"/>
                  </a:cubicBezTo>
                  <a:lnTo>
                    <a:pt x="482927" y="24383"/>
                  </a:lnTo>
                  <a:cubicBezTo>
                    <a:pt x="489700" y="24383"/>
                    <a:pt x="495118" y="18965"/>
                    <a:pt x="495118" y="12192"/>
                  </a:cubicBezTo>
                  <a:cubicBezTo>
                    <a:pt x="495118" y="5418"/>
                    <a:pt x="489700" y="0"/>
                    <a:pt x="482927" y="0"/>
                  </a:cubicBezTo>
                  <a:lnTo>
                    <a:pt x="12869" y="0"/>
                  </a:lnTo>
                  <a:cubicBezTo>
                    <a:pt x="6096" y="0"/>
                    <a:pt x="0" y="5418"/>
                    <a:pt x="0" y="12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1126660" y="2233954"/>
              <a:ext cx="53318" cy="15605"/>
            </a:xfrm>
            <a:custGeom>
              <a:avLst/>
              <a:gdLst/>
              <a:ahLst/>
              <a:cxnLst/>
              <a:rect l="l" t="t" r="r" b="b"/>
              <a:pathLst>
                <a:path w="83309" h="24383" extrusionOk="0">
                  <a:moveTo>
                    <a:pt x="71118" y="0"/>
                  </a:move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71118" y="24383"/>
                  </a:lnTo>
                  <a:cubicBezTo>
                    <a:pt x="77891" y="24383"/>
                    <a:pt x="83310" y="18965"/>
                    <a:pt x="83310" y="12192"/>
                  </a:cubicBezTo>
                  <a:cubicBezTo>
                    <a:pt x="83310" y="5418"/>
                    <a:pt x="77891" y="0"/>
                    <a:pt x="7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863366" y="2233954"/>
              <a:ext cx="241450" cy="15605"/>
            </a:xfrm>
            <a:custGeom>
              <a:avLst/>
              <a:gdLst/>
              <a:ahLst/>
              <a:cxnLst/>
              <a:rect l="l" t="t" r="r" b="b"/>
              <a:pathLst>
                <a:path w="377265" h="24383" extrusionOk="0">
                  <a:moveTo>
                    <a:pt x="12192" y="0"/>
                  </a:move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365074" y="24383"/>
                  </a:lnTo>
                  <a:cubicBezTo>
                    <a:pt x="371847" y="24383"/>
                    <a:pt x="377265" y="18965"/>
                    <a:pt x="377265" y="12192"/>
                  </a:cubicBezTo>
                  <a:cubicBezTo>
                    <a:pt x="377265" y="5418"/>
                    <a:pt x="371847" y="0"/>
                    <a:pt x="365074" y="0"/>
                  </a:cubicBezTo>
                  <a:lnTo>
                    <a:pt x="12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749908" y="1839013"/>
              <a:ext cx="544887" cy="414842"/>
            </a:xfrm>
            <a:custGeom>
              <a:avLst/>
              <a:gdLst/>
              <a:ahLst/>
              <a:cxnLst/>
              <a:rect l="l" t="t" r="r" b="b"/>
              <a:pathLst>
                <a:path w="851386" h="648191" extrusionOk="0">
                  <a:moveTo>
                    <a:pt x="806007" y="0"/>
                  </a:moveTo>
                  <a:lnTo>
                    <a:pt x="45380" y="0"/>
                  </a:lnTo>
                  <a:cubicBezTo>
                    <a:pt x="20319" y="0"/>
                    <a:pt x="0" y="20319"/>
                    <a:pt x="0" y="45380"/>
                  </a:cubicBezTo>
                  <a:lnTo>
                    <a:pt x="0" y="602812"/>
                  </a:lnTo>
                  <a:cubicBezTo>
                    <a:pt x="0" y="627872"/>
                    <a:pt x="20319" y="648192"/>
                    <a:pt x="45380" y="648192"/>
                  </a:cubicBezTo>
                  <a:lnTo>
                    <a:pt x="66377" y="648192"/>
                  </a:lnTo>
                  <a:cubicBezTo>
                    <a:pt x="73150" y="648192"/>
                    <a:pt x="78569" y="642773"/>
                    <a:pt x="78569" y="636000"/>
                  </a:cubicBezTo>
                  <a:cubicBezTo>
                    <a:pt x="78569" y="629227"/>
                    <a:pt x="73150" y="623809"/>
                    <a:pt x="66377" y="623809"/>
                  </a:cubicBezTo>
                  <a:lnTo>
                    <a:pt x="45380" y="623809"/>
                  </a:lnTo>
                  <a:cubicBezTo>
                    <a:pt x="33866" y="623809"/>
                    <a:pt x="25061" y="615003"/>
                    <a:pt x="25061" y="603489"/>
                  </a:cubicBezTo>
                  <a:lnTo>
                    <a:pt x="25061" y="141559"/>
                  </a:lnTo>
                  <a:lnTo>
                    <a:pt x="676639" y="141559"/>
                  </a:lnTo>
                  <a:cubicBezTo>
                    <a:pt x="683412" y="141559"/>
                    <a:pt x="688831" y="136141"/>
                    <a:pt x="688831" y="129367"/>
                  </a:cubicBezTo>
                  <a:cubicBezTo>
                    <a:pt x="688831" y="122594"/>
                    <a:pt x="683412" y="117176"/>
                    <a:pt x="676639" y="117176"/>
                  </a:cubicBezTo>
                  <a:lnTo>
                    <a:pt x="25061" y="117176"/>
                  </a:lnTo>
                  <a:lnTo>
                    <a:pt x="25061" y="46735"/>
                  </a:lnTo>
                  <a:cubicBezTo>
                    <a:pt x="25061" y="35220"/>
                    <a:pt x="33866" y="26415"/>
                    <a:pt x="45380" y="26415"/>
                  </a:cubicBezTo>
                  <a:lnTo>
                    <a:pt x="806007" y="26415"/>
                  </a:lnTo>
                  <a:cubicBezTo>
                    <a:pt x="817521" y="26415"/>
                    <a:pt x="826326" y="35220"/>
                    <a:pt x="826326" y="46735"/>
                  </a:cubicBezTo>
                  <a:lnTo>
                    <a:pt x="826326" y="117176"/>
                  </a:lnTo>
                  <a:lnTo>
                    <a:pt x="735566" y="117176"/>
                  </a:lnTo>
                  <a:cubicBezTo>
                    <a:pt x="728792" y="117176"/>
                    <a:pt x="723374" y="122594"/>
                    <a:pt x="723374" y="129367"/>
                  </a:cubicBezTo>
                  <a:cubicBezTo>
                    <a:pt x="723374" y="136141"/>
                    <a:pt x="728792" y="141559"/>
                    <a:pt x="735566" y="141559"/>
                  </a:cubicBezTo>
                  <a:lnTo>
                    <a:pt x="826326" y="141559"/>
                  </a:lnTo>
                  <a:lnTo>
                    <a:pt x="826326" y="603489"/>
                  </a:lnTo>
                  <a:cubicBezTo>
                    <a:pt x="826326" y="615003"/>
                    <a:pt x="817521" y="623809"/>
                    <a:pt x="806007" y="623809"/>
                  </a:cubicBezTo>
                  <a:lnTo>
                    <a:pt x="785010" y="623809"/>
                  </a:lnTo>
                  <a:cubicBezTo>
                    <a:pt x="778237" y="623809"/>
                    <a:pt x="772818" y="629227"/>
                    <a:pt x="772818" y="636000"/>
                  </a:cubicBezTo>
                  <a:cubicBezTo>
                    <a:pt x="772818" y="642773"/>
                    <a:pt x="778237" y="648192"/>
                    <a:pt x="785010" y="648192"/>
                  </a:cubicBezTo>
                  <a:lnTo>
                    <a:pt x="806007" y="648192"/>
                  </a:lnTo>
                  <a:cubicBezTo>
                    <a:pt x="831067" y="648192"/>
                    <a:pt x="851387" y="627872"/>
                    <a:pt x="851387" y="602812"/>
                  </a:cubicBezTo>
                  <a:lnTo>
                    <a:pt x="851387" y="45380"/>
                  </a:lnTo>
                  <a:cubicBezTo>
                    <a:pt x="850709" y="20319"/>
                    <a:pt x="830390" y="0"/>
                    <a:pt x="806007" y="0"/>
                  </a:cubicBezTo>
                  <a:lnTo>
                    <a:pt x="806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786717" y="1875822"/>
              <a:ext cx="48550" cy="15605"/>
            </a:xfrm>
            <a:custGeom>
              <a:avLst/>
              <a:gdLst/>
              <a:ahLst/>
              <a:cxnLst/>
              <a:rect l="l" t="t" r="r" b="b"/>
              <a:pathLst>
                <a:path w="75859" h="24383" extrusionOk="0">
                  <a:moveTo>
                    <a:pt x="12192" y="0"/>
                  </a:move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63668" y="24383"/>
                  </a:lnTo>
                  <a:cubicBezTo>
                    <a:pt x="70441" y="24383"/>
                    <a:pt x="75859" y="18965"/>
                    <a:pt x="75859" y="12192"/>
                  </a:cubicBezTo>
                  <a:cubicBezTo>
                    <a:pt x="75859" y="5419"/>
                    <a:pt x="70441" y="0"/>
                    <a:pt x="63668" y="0"/>
                  </a:cubicBezTo>
                  <a:lnTo>
                    <a:pt x="12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856438" y="1875822"/>
              <a:ext cx="48550" cy="15605"/>
            </a:xfrm>
            <a:custGeom>
              <a:avLst/>
              <a:gdLst/>
              <a:ahLst/>
              <a:cxnLst/>
              <a:rect l="l" t="t" r="r" b="b"/>
              <a:pathLst>
                <a:path w="75859" h="24383" extrusionOk="0">
                  <a:moveTo>
                    <a:pt x="12192" y="0"/>
                  </a:move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63668" y="24383"/>
                  </a:lnTo>
                  <a:cubicBezTo>
                    <a:pt x="70441" y="24383"/>
                    <a:pt x="75859" y="18965"/>
                    <a:pt x="75859" y="12192"/>
                  </a:cubicBezTo>
                  <a:cubicBezTo>
                    <a:pt x="75859" y="5419"/>
                    <a:pt x="70441" y="0"/>
                    <a:pt x="63668" y="0"/>
                  </a:cubicBezTo>
                  <a:lnTo>
                    <a:pt x="12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926592" y="1875822"/>
              <a:ext cx="48550" cy="15605"/>
            </a:xfrm>
            <a:custGeom>
              <a:avLst/>
              <a:gdLst/>
              <a:ahLst/>
              <a:cxnLst/>
              <a:rect l="l" t="t" r="r" b="b"/>
              <a:pathLst>
                <a:path w="75859" h="24383" extrusionOk="0">
                  <a:moveTo>
                    <a:pt x="12192" y="0"/>
                  </a:move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63668" y="24383"/>
                  </a:lnTo>
                  <a:cubicBezTo>
                    <a:pt x="70441" y="24383"/>
                    <a:pt x="75859" y="18965"/>
                    <a:pt x="75859" y="12192"/>
                  </a:cubicBezTo>
                  <a:cubicBezTo>
                    <a:pt x="75859" y="5419"/>
                    <a:pt x="70441" y="0"/>
                    <a:pt x="63668" y="0"/>
                  </a:cubicBezTo>
                  <a:lnTo>
                    <a:pt x="12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5231049" y="1638164"/>
            <a:ext cx="545648" cy="496873"/>
            <a:chOff x="1456210" y="1828186"/>
            <a:chExt cx="545648" cy="496873"/>
          </a:xfrm>
        </p:grpSpPr>
        <p:sp>
          <p:nvSpPr>
            <p:cNvPr id="967" name="Google Shape;967;p47"/>
            <p:cNvSpPr/>
            <p:nvPr/>
          </p:nvSpPr>
          <p:spPr>
            <a:xfrm>
              <a:off x="1464871" y="1836412"/>
              <a:ext cx="528849" cy="344621"/>
            </a:xfrm>
            <a:custGeom>
              <a:avLst/>
              <a:gdLst/>
              <a:ahLst/>
              <a:cxnLst/>
              <a:rect l="l" t="t" r="r" b="b"/>
              <a:pathLst>
                <a:path w="826326" h="538470" extrusionOk="0">
                  <a:moveTo>
                    <a:pt x="826326" y="408426"/>
                  </a:moveTo>
                  <a:cubicBezTo>
                    <a:pt x="824294" y="478866"/>
                    <a:pt x="765368" y="538470"/>
                    <a:pt x="694249" y="538470"/>
                  </a:cubicBezTo>
                  <a:lnTo>
                    <a:pt x="132077" y="538470"/>
                  </a:lnTo>
                  <a:cubicBezTo>
                    <a:pt x="73150" y="538470"/>
                    <a:pt x="21674" y="497154"/>
                    <a:pt x="5418" y="441614"/>
                  </a:cubicBezTo>
                  <a:cubicBezTo>
                    <a:pt x="2032" y="430777"/>
                    <a:pt x="677" y="419262"/>
                    <a:pt x="0" y="407748"/>
                  </a:cubicBezTo>
                  <a:lnTo>
                    <a:pt x="0" y="407748"/>
                  </a:lnTo>
                  <a:cubicBezTo>
                    <a:pt x="0" y="340694"/>
                    <a:pt x="48767" y="284477"/>
                    <a:pt x="112434" y="272285"/>
                  </a:cubicBezTo>
                  <a:cubicBezTo>
                    <a:pt x="107693" y="252643"/>
                    <a:pt x="104984" y="232323"/>
                    <a:pt x="105661" y="211326"/>
                  </a:cubicBezTo>
                  <a:cubicBezTo>
                    <a:pt x="109048" y="93473"/>
                    <a:pt x="207259" y="-674"/>
                    <a:pt x="325112" y="4"/>
                  </a:cubicBezTo>
                  <a:cubicBezTo>
                    <a:pt x="401649" y="681"/>
                    <a:pt x="469380" y="40643"/>
                    <a:pt x="507987" y="100924"/>
                  </a:cubicBezTo>
                  <a:cubicBezTo>
                    <a:pt x="526952" y="92119"/>
                    <a:pt x="547949" y="87378"/>
                    <a:pt x="570300" y="87378"/>
                  </a:cubicBezTo>
                  <a:cubicBezTo>
                    <a:pt x="653610" y="87378"/>
                    <a:pt x="721342" y="155109"/>
                    <a:pt x="721342" y="238419"/>
                  </a:cubicBezTo>
                  <a:cubicBezTo>
                    <a:pt x="721342" y="250611"/>
                    <a:pt x="719987" y="262125"/>
                    <a:pt x="717278" y="272962"/>
                  </a:cubicBezTo>
                  <a:cubicBezTo>
                    <a:pt x="744371" y="279058"/>
                    <a:pt x="768754" y="292604"/>
                    <a:pt x="787719" y="312247"/>
                  </a:cubicBezTo>
                  <a:cubicBezTo>
                    <a:pt x="811425" y="337307"/>
                    <a:pt x="826326" y="371173"/>
                    <a:pt x="826326" y="4084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1468768" y="2036050"/>
              <a:ext cx="525380" cy="144783"/>
            </a:xfrm>
            <a:custGeom>
              <a:avLst/>
              <a:gdLst/>
              <a:ahLst/>
              <a:cxnLst/>
              <a:rect l="l" t="t" r="r" b="b"/>
              <a:pathLst>
                <a:path w="820907" h="226223" extrusionOk="0">
                  <a:moveTo>
                    <a:pt x="781623" y="0"/>
                  </a:moveTo>
                  <a:cubicBezTo>
                    <a:pt x="806007" y="25061"/>
                    <a:pt x="820908" y="58927"/>
                    <a:pt x="820908" y="96179"/>
                  </a:cubicBezTo>
                  <a:cubicBezTo>
                    <a:pt x="818876" y="166620"/>
                    <a:pt x="759949" y="226224"/>
                    <a:pt x="688831" y="226224"/>
                  </a:cubicBezTo>
                  <a:lnTo>
                    <a:pt x="126658" y="226224"/>
                  </a:lnTo>
                  <a:cubicBezTo>
                    <a:pt x="67732" y="226224"/>
                    <a:pt x="16256" y="184907"/>
                    <a:pt x="0" y="129367"/>
                  </a:cubicBezTo>
                  <a:cubicBezTo>
                    <a:pt x="23706" y="153751"/>
                    <a:pt x="56895" y="169329"/>
                    <a:pt x="93470" y="169329"/>
                  </a:cubicBezTo>
                  <a:lnTo>
                    <a:pt x="655642" y="169329"/>
                  </a:lnTo>
                  <a:cubicBezTo>
                    <a:pt x="726083" y="169329"/>
                    <a:pt x="785010" y="109725"/>
                    <a:pt x="787719" y="39284"/>
                  </a:cubicBezTo>
                  <a:cubicBezTo>
                    <a:pt x="787042" y="25738"/>
                    <a:pt x="785010" y="12869"/>
                    <a:pt x="78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1593053" y="2044711"/>
              <a:ext cx="273094" cy="273094"/>
            </a:xfrm>
            <a:custGeom>
              <a:avLst/>
              <a:gdLst/>
              <a:ahLst/>
              <a:cxnLst/>
              <a:rect l="l" t="t" r="r" b="b"/>
              <a:pathLst>
                <a:path w="426709" h="426709" extrusionOk="0">
                  <a:moveTo>
                    <a:pt x="426709" y="213355"/>
                  </a:moveTo>
                  <a:cubicBezTo>
                    <a:pt x="426709" y="331208"/>
                    <a:pt x="331208" y="426709"/>
                    <a:pt x="213355" y="426709"/>
                  </a:cubicBezTo>
                  <a:cubicBezTo>
                    <a:pt x="205904" y="426709"/>
                    <a:pt x="197776" y="426032"/>
                    <a:pt x="190326" y="425355"/>
                  </a:cubicBezTo>
                  <a:cubicBezTo>
                    <a:pt x="83310" y="413840"/>
                    <a:pt x="0" y="323080"/>
                    <a:pt x="0" y="213355"/>
                  </a:cubicBezTo>
                  <a:cubicBezTo>
                    <a:pt x="0" y="102952"/>
                    <a:pt x="83310" y="12869"/>
                    <a:pt x="190326" y="1355"/>
                  </a:cubicBezTo>
                  <a:cubicBezTo>
                    <a:pt x="197776" y="677"/>
                    <a:pt x="205227" y="0"/>
                    <a:pt x="213355" y="0"/>
                  </a:cubicBezTo>
                  <a:cubicBezTo>
                    <a:pt x="331208" y="0"/>
                    <a:pt x="426709" y="95502"/>
                    <a:pt x="426709" y="213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1714740" y="2044711"/>
              <a:ext cx="151285" cy="273094"/>
            </a:xfrm>
            <a:custGeom>
              <a:avLst/>
              <a:gdLst/>
              <a:ahLst/>
              <a:cxnLst/>
              <a:rect l="l" t="t" r="r" b="b"/>
              <a:pathLst>
                <a:path w="236383" h="426709" extrusionOk="0">
                  <a:moveTo>
                    <a:pt x="236384" y="213355"/>
                  </a:moveTo>
                  <a:cubicBezTo>
                    <a:pt x="236384" y="331208"/>
                    <a:pt x="140882" y="426709"/>
                    <a:pt x="23029" y="426709"/>
                  </a:cubicBezTo>
                  <a:cubicBezTo>
                    <a:pt x="15578" y="426709"/>
                    <a:pt x="7450" y="426032"/>
                    <a:pt x="0" y="425355"/>
                  </a:cubicBezTo>
                  <a:cubicBezTo>
                    <a:pt x="107016" y="413840"/>
                    <a:pt x="190326" y="323080"/>
                    <a:pt x="190326" y="213355"/>
                  </a:cubicBezTo>
                  <a:cubicBezTo>
                    <a:pt x="190326" y="102952"/>
                    <a:pt x="107016" y="12869"/>
                    <a:pt x="0" y="1355"/>
                  </a:cubicBezTo>
                  <a:cubicBezTo>
                    <a:pt x="7450" y="677"/>
                    <a:pt x="14901" y="0"/>
                    <a:pt x="23029" y="0"/>
                  </a:cubicBezTo>
                  <a:cubicBezTo>
                    <a:pt x="140882" y="0"/>
                    <a:pt x="236384" y="95502"/>
                    <a:pt x="236384" y="2133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1456210" y="1899896"/>
              <a:ext cx="112525" cy="288876"/>
            </a:xfrm>
            <a:custGeom>
              <a:avLst/>
              <a:gdLst/>
              <a:ahLst/>
              <a:cxnLst/>
              <a:rect l="l" t="t" r="r" b="b"/>
              <a:pathLst>
                <a:path w="175821" h="451369" extrusionOk="0">
                  <a:moveTo>
                    <a:pt x="164588" y="426986"/>
                  </a:moveTo>
                  <a:lnTo>
                    <a:pt x="145623" y="426986"/>
                  </a:lnTo>
                  <a:cubicBezTo>
                    <a:pt x="115144" y="426986"/>
                    <a:pt x="85342" y="414794"/>
                    <a:pt x="62990" y="391766"/>
                  </a:cubicBezTo>
                  <a:cubicBezTo>
                    <a:pt x="40639" y="369414"/>
                    <a:pt x="27770" y="339612"/>
                    <a:pt x="26415" y="308456"/>
                  </a:cubicBezTo>
                  <a:cubicBezTo>
                    <a:pt x="26415" y="308456"/>
                    <a:pt x="26415" y="307778"/>
                    <a:pt x="26415" y="307778"/>
                  </a:cubicBezTo>
                  <a:cubicBezTo>
                    <a:pt x="27093" y="248175"/>
                    <a:pt x="69764" y="196699"/>
                    <a:pt x="128690" y="185184"/>
                  </a:cubicBezTo>
                  <a:cubicBezTo>
                    <a:pt x="132077" y="184507"/>
                    <a:pt x="134786" y="182475"/>
                    <a:pt x="136818" y="179766"/>
                  </a:cubicBezTo>
                  <a:cubicBezTo>
                    <a:pt x="138850" y="177056"/>
                    <a:pt x="139527" y="172993"/>
                    <a:pt x="138173" y="170283"/>
                  </a:cubicBezTo>
                  <a:cubicBezTo>
                    <a:pt x="133431" y="151318"/>
                    <a:pt x="131399" y="132354"/>
                    <a:pt x="131399" y="112711"/>
                  </a:cubicBezTo>
                  <a:cubicBezTo>
                    <a:pt x="132077" y="79523"/>
                    <a:pt x="141559" y="47012"/>
                    <a:pt x="157815" y="18564"/>
                  </a:cubicBezTo>
                  <a:cubicBezTo>
                    <a:pt x="161201" y="12468"/>
                    <a:pt x="159169" y="5018"/>
                    <a:pt x="153073" y="1631"/>
                  </a:cubicBezTo>
                  <a:cubicBezTo>
                    <a:pt x="146978" y="-1755"/>
                    <a:pt x="139527" y="277"/>
                    <a:pt x="136141" y="6373"/>
                  </a:cubicBezTo>
                  <a:cubicBezTo>
                    <a:pt x="117853" y="38884"/>
                    <a:pt x="107693" y="75459"/>
                    <a:pt x="106339" y="112034"/>
                  </a:cubicBezTo>
                  <a:cubicBezTo>
                    <a:pt x="105661" y="129644"/>
                    <a:pt x="107016" y="147254"/>
                    <a:pt x="110402" y="164187"/>
                  </a:cubicBezTo>
                  <a:cubicBezTo>
                    <a:pt x="46057" y="182475"/>
                    <a:pt x="0" y="241402"/>
                    <a:pt x="0" y="309133"/>
                  </a:cubicBezTo>
                  <a:cubicBezTo>
                    <a:pt x="0" y="309810"/>
                    <a:pt x="0" y="309810"/>
                    <a:pt x="0" y="310488"/>
                  </a:cubicBezTo>
                  <a:cubicBezTo>
                    <a:pt x="1355" y="347740"/>
                    <a:pt x="16933" y="382961"/>
                    <a:pt x="44026" y="409376"/>
                  </a:cubicBezTo>
                  <a:cubicBezTo>
                    <a:pt x="71118" y="436469"/>
                    <a:pt x="107016" y="451370"/>
                    <a:pt x="144268" y="451370"/>
                  </a:cubicBezTo>
                  <a:lnTo>
                    <a:pt x="163233" y="451370"/>
                  </a:lnTo>
                  <a:cubicBezTo>
                    <a:pt x="170006" y="451370"/>
                    <a:pt x="175425" y="445951"/>
                    <a:pt x="175425" y="439178"/>
                  </a:cubicBezTo>
                  <a:cubicBezTo>
                    <a:pt x="177457" y="432405"/>
                    <a:pt x="171361" y="426986"/>
                    <a:pt x="164588" y="426986"/>
                  </a:cubicBezTo>
                  <a:lnTo>
                    <a:pt x="164588" y="426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1562683" y="1828186"/>
              <a:ext cx="439174" cy="360224"/>
            </a:xfrm>
            <a:custGeom>
              <a:avLst/>
              <a:gdLst/>
              <a:ahLst/>
              <a:cxnLst/>
              <a:rect l="l" t="t" r="r" b="b"/>
              <a:pathLst>
                <a:path w="686210" h="562850" extrusionOk="0">
                  <a:moveTo>
                    <a:pt x="578517" y="277022"/>
                  </a:moveTo>
                  <a:cubicBezTo>
                    <a:pt x="579872" y="268895"/>
                    <a:pt x="580549" y="260089"/>
                    <a:pt x="580549" y="251284"/>
                  </a:cubicBezTo>
                  <a:cubicBezTo>
                    <a:pt x="580549" y="161201"/>
                    <a:pt x="507399" y="88051"/>
                    <a:pt x="417316" y="88051"/>
                  </a:cubicBezTo>
                  <a:cubicBezTo>
                    <a:pt x="397674" y="88051"/>
                    <a:pt x="378031" y="91438"/>
                    <a:pt x="359744" y="98211"/>
                  </a:cubicBezTo>
                  <a:cubicBezTo>
                    <a:pt x="317073" y="37252"/>
                    <a:pt x="247309" y="677"/>
                    <a:pt x="172805" y="0"/>
                  </a:cubicBezTo>
                  <a:cubicBezTo>
                    <a:pt x="172127" y="0"/>
                    <a:pt x="172127" y="0"/>
                    <a:pt x="171450" y="0"/>
                  </a:cubicBezTo>
                  <a:cubicBezTo>
                    <a:pt x="108460" y="0"/>
                    <a:pt x="47501" y="26415"/>
                    <a:pt x="3475" y="73150"/>
                  </a:cubicBezTo>
                  <a:cubicBezTo>
                    <a:pt x="-1266" y="77891"/>
                    <a:pt x="-1266" y="86019"/>
                    <a:pt x="4153" y="90760"/>
                  </a:cubicBezTo>
                  <a:cubicBezTo>
                    <a:pt x="8894" y="95502"/>
                    <a:pt x="17022" y="95502"/>
                    <a:pt x="21763" y="90083"/>
                  </a:cubicBezTo>
                  <a:cubicBezTo>
                    <a:pt x="60370" y="48767"/>
                    <a:pt x="115233" y="25061"/>
                    <a:pt x="171450" y="25061"/>
                  </a:cubicBezTo>
                  <a:cubicBezTo>
                    <a:pt x="172127" y="25061"/>
                    <a:pt x="172127" y="25061"/>
                    <a:pt x="172805" y="25061"/>
                  </a:cubicBezTo>
                  <a:cubicBezTo>
                    <a:pt x="243246" y="25738"/>
                    <a:pt x="307591" y="60958"/>
                    <a:pt x="344843" y="120562"/>
                  </a:cubicBezTo>
                  <a:cubicBezTo>
                    <a:pt x="348230" y="125981"/>
                    <a:pt x="355003" y="128013"/>
                    <a:pt x="360421" y="125304"/>
                  </a:cubicBezTo>
                  <a:cubicBezTo>
                    <a:pt x="378709" y="117176"/>
                    <a:pt x="397674" y="113112"/>
                    <a:pt x="417316" y="113112"/>
                  </a:cubicBezTo>
                  <a:cubicBezTo>
                    <a:pt x="493853" y="113112"/>
                    <a:pt x="555488" y="175425"/>
                    <a:pt x="555488" y="251284"/>
                  </a:cubicBezTo>
                  <a:cubicBezTo>
                    <a:pt x="555488" y="262122"/>
                    <a:pt x="554134" y="272281"/>
                    <a:pt x="552102" y="283118"/>
                  </a:cubicBezTo>
                  <a:cubicBezTo>
                    <a:pt x="551425" y="286505"/>
                    <a:pt x="552102" y="289891"/>
                    <a:pt x="553456" y="292601"/>
                  </a:cubicBezTo>
                  <a:cubicBezTo>
                    <a:pt x="555488" y="295310"/>
                    <a:pt x="558198" y="297342"/>
                    <a:pt x="561584" y="298019"/>
                  </a:cubicBezTo>
                  <a:cubicBezTo>
                    <a:pt x="619156" y="310211"/>
                    <a:pt x="661150" y="361687"/>
                    <a:pt x="661150" y="420614"/>
                  </a:cubicBezTo>
                  <a:cubicBezTo>
                    <a:pt x="660473" y="451770"/>
                    <a:pt x="646926" y="480895"/>
                    <a:pt x="624575" y="503246"/>
                  </a:cubicBezTo>
                  <a:cubicBezTo>
                    <a:pt x="601546" y="525598"/>
                    <a:pt x="572421" y="538467"/>
                    <a:pt x="541942" y="538467"/>
                  </a:cubicBezTo>
                  <a:lnTo>
                    <a:pt x="524332" y="538467"/>
                  </a:lnTo>
                  <a:cubicBezTo>
                    <a:pt x="517559" y="538467"/>
                    <a:pt x="512140" y="543885"/>
                    <a:pt x="512140" y="550658"/>
                  </a:cubicBezTo>
                  <a:cubicBezTo>
                    <a:pt x="512140" y="557431"/>
                    <a:pt x="517559" y="562850"/>
                    <a:pt x="524332" y="562850"/>
                  </a:cubicBezTo>
                  <a:lnTo>
                    <a:pt x="541942" y="562850"/>
                  </a:lnTo>
                  <a:cubicBezTo>
                    <a:pt x="579195" y="562850"/>
                    <a:pt x="615092" y="547949"/>
                    <a:pt x="642185" y="520856"/>
                  </a:cubicBezTo>
                  <a:cubicBezTo>
                    <a:pt x="669278" y="493764"/>
                    <a:pt x="684856" y="458543"/>
                    <a:pt x="686210" y="420614"/>
                  </a:cubicBezTo>
                  <a:cubicBezTo>
                    <a:pt x="686210" y="420614"/>
                    <a:pt x="686210" y="420614"/>
                    <a:pt x="686210" y="419936"/>
                  </a:cubicBezTo>
                  <a:cubicBezTo>
                    <a:pt x="686210" y="354236"/>
                    <a:pt x="641508" y="295987"/>
                    <a:pt x="578517" y="277022"/>
                  </a:cubicBezTo>
                  <a:lnTo>
                    <a:pt x="578517" y="277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1593321" y="2036483"/>
              <a:ext cx="281495" cy="224543"/>
            </a:xfrm>
            <a:custGeom>
              <a:avLst/>
              <a:gdLst/>
              <a:ahLst/>
              <a:cxnLst/>
              <a:rect l="l" t="t" r="r" b="b"/>
              <a:pathLst>
                <a:path w="439836" h="350849" extrusionOk="0">
                  <a:moveTo>
                    <a:pt x="212935" y="0"/>
                  </a:moveTo>
                  <a:cubicBezTo>
                    <a:pt x="165523" y="0"/>
                    <a:pt x="120820" y="14224"/>
                    <a:pt x="82213" y="41316"/>
                  </a:cubicBezTo>
                  <a:cubicBezTo>
                    <a:pt x="44961" y="67732"/>
                    <a:pt x="16514" y="104984"/>
                    <a:pt x="935" y="147655"/>
                  </a:cubicBezTo>
                  <a:cubicBezTo>
                    <a:pt x="-1774" y="154428"/>
                    <a:pt x="1613" y="161201"/>
                    <a:pt x="8386" y="163910"/>
                  </a:cubicBezTo>
                  <a:cubicBezTo>
                    <a:pt x="15159" y="166620"/>
                    <a:pt x="21932" y="163233"/>
                    <a:pt x="24641" y="156460"/>
                  </a:cubicBezTo>
                  <a:cubicBezTo>
                    <a:pt x="53766" y="77891"/>
                    <a:pt x="129625" y="25061"/>
                    <a:pt x="212935" y="25061"/>
                  </a:cubicBezTo>
                  <a:cubicBezTo>
                    <a:pt x="324015" y="25061"/>
                    <a:pt x="414098" y="115144"/>
                    <a:pt x="414098" y="226224"/>
                  </a:cubicBezTo>
                  <a:cubicBezTo>
                    <a:pt x="414098" y="263476"/>
                    <a:pt x="403939" y="300051"/>
                    <a:pt x="384296" y="331885"/>
                  </a:cubicBezTo>
                  <a:cubicBezTo>
                    <a:pt x="380910" y="337981"/>
                    <a:pt x="382264" y="345431"/>
                    <a:pt x="388360" y="348818"/>
                  </a:cubicBezTo>
                  <a:cubicBezTo>
                    <a:pt x="390392" y="350172"/>
                    <a:pt x="392424" y="350850"/>
                    <a:pt x="395134" y="350850"/>
                  </a:cubicBezTo>
                  <a:cubicBezTo>
                    <a:pt x="399197" y="350850"/>
                    <a:pt x="403261" y="348818"/>
                    <a:pt x="405971" y="344754"/>
                  </a:cubicBezTo>
                  <a:cubicBezTo>
                    <a:pt x="428322" y="308856"/>
                    <a:pt x="439836" y="268217"/>
                    <a:pt x="439836" y="226224"/>
                  </a:cubicBezTo>
                  <a:cubicBezTo>
                    <a:pt x="438482" y="100920"/>
                    <a:pt x="336884" y="0"/>
                    <a:pt x="212935" y="0"/>
                  </a:cubicBezTo>
                  <a:lnTo>
                    <a:pt x="2129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1583959" y="2159428"/>
              <a:ext cx="246925" cy="165631"/>
            </a:xfrm>
            <a:custGeom>
              <a:avLst/>
              <a:gdLst/>
              <a:ahLst/>
              <a:cxnLst/>
              <a:rect l="l" t="t" r="r" b="b"/>
              <a:pathLst>
                <a:path w="385820" h="258799" extrusionOk="0">
                  <a:moveTo>
                    <a:pt x="366428" y="178198"/>
                  </a:moveTo>
                  <a:cubicBezTo>
                    <a:pt x="328498" y="214774"/>
                    <a:pt x="279054" y="234416"/>
                    <a:pt x="226901" y="234416"/>
                  </a:cubicBezTo>
                  <a:cubicBezTo>
                    <a:pt x="115821" y="234416"/>
                    <a:pt x="25738" y="144333"/>
                    <a:pt x="25738" y="33253"/>
                  </a:cubicBezTo>
                  <a:cubicBezTo>
                    <a:pt x="25738" y="26479"/>
                    <a:pt x="25738" y="20384"/>
                    <a:pt x="26415" y="13611"/>
                  </a:cubicBezTo>
                  <a:cubicBezTo>
                    <a:pt x="27093" y="6837"/>
                    <a:pt x="22351" y="742"/>
                    <a:pt x="14901" y="64"/>
                  </a:cubicBezTo>
                  <a:cubicBezTo>
                    <a:pt x="8128" y="-613"/>
                    <a:pt x="2032" y="4128"/>
                    <a:pt x="1355" y="11579"/>
                  </a:cubicBezTo>
                  <a:cubicBezTo>
                    <a:pt x="677" y="19029"/>
                    <a:pt x="0" y="26479"/>
                    <a:pt x="0" y="33253"/>
                  </a:cubicBezTo>
                  <a:cubicBezTo>
                    <a:pt x="0" y="157879"/>
                    <a:pt x="101597" y="258799"/>
                    <a:pt x="225546" y="258799"/>
                  </a:cubicBezTo>
                  <a:cubicBezTo>
                    <a:pt x="284473" y="258799"/>
                    <a:pt x="340013" y="236448"/>
                    <a:pt x="382006" y="195809"/>
                  </a:cubicBezTo>
                  <a:cubicBezTo>
                    <a:pt x="386748" y="191068"/>
                    <a:pt x="387425" y="182940"/>
                    <a:pt x="382006" y="178198"/>
                  </a:cubicBezTo>
                  <a:cubicBezTo>
                    <a:pt x="379297" y="173457"/>
                    <a:pt x="371847" y="173457"/>
                    <a:pt x="366428" y="178198"/>
                  </a:cubicBezTo>
                  <a:lnTo>
                    <a:pt x="366428" y="178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1638415" y="2124825"/>
              <a:ext cx="85179" cy="111838"/>
            </a:xfrm>
            <a:custGeom>
              <a:avLst/>
              <a:gdLst/>
              <a:ahLst/>
              <a:cxnLst/>
              <a:rect l="l" t="t" r="r" b="b"/>
              <a:pathLst>
                <a:path w="133092" h="174747" extrusionOk="0">
                  <a:moveTo>
                    <a:pt x="66546" y="0"/>
                  </a:moveTo>
                  <a:cubicBezTo>
                    <a:pt x="59773" y="0"/>
                    <a:pt x="54355" y="5418"/>
                    <a:pt x="54355" y="12192"/>
                  </a:cubicBezTo>
                  <a:lnTo>
                    <a:pt x="54355" y="132754"/>
                  </a:lnTo>
                  <a:lnTo>
                    <a:pt x="21166" y="99566"/>
                  </a:lnTo>
                  <a:cubicBezTo>
                    <a:pt x="16425" y="94824"/>
                    <a:pt x="8297" y="94824"/>
                    <a:pt x="3556" y="99566"/>
                  </a:cubicBezTo>
                  <a:cubicBezTo>
                    <a:pt x="-1185" y="104307"/>
                    <a:pt x="-1185" y="112435"/>
                    <a:pt x="3556" y="117176"/>
                  </a:cubicBezTo>
                  <a:lnTo>
                    <a:pt x="57741" y="171361"/>
                  </a:lnTo>
                  <a:cubicBezTo>
                    <a:pt x="60451" y="174070"/>
                    <a:pt x="63160" y="174748"/>
                    <a:pt x="66546" y="174748"/>
                  </a:cubicBezTo>
                  <a:cubicBezTo>
                    <a:pt x="69933" y="174748"/>
                    <a:pt x="72642" y="173393"/>
                    <a:pt x="75351" y="171361"/>
                  </a:cubicBezTo>
                  <a:lnTo>
                    <a:pt x="129537" y="117176"/>
                  </a:lnTo>
                  <a:cubicBezTo>
                    <a:pt x="134278" y="112435"/>
                    <a:pt x="134278" y="104307"/>
                    <a:pt x="129537" y="99566"/>
                  </a:cubicBezTo>
                  <a:cubicBezTo>
                    <a:pt x="124796" y="94824"/>
                    <a:pt x="116668" y="94824"/>
                    <a:pt x="111927" y="99566"/>
                  </a:cubicBezTo>
                  <a:lnTo>
                    <a:pt x="78738" y="132754"/>
                  </a:lnTo>
                  <a:lnTo>
                    <a:pt x="78738" y="12192"/>
                  </a:lnTo>
                  <a:cubicBezTo>
                    <a:pt x="78738" y="5418"/>
                    <a:pt x="73320" y="0"/>
                    <a:pt x="66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1734985" y="2125258"/>
              <a:ext cx="85179" cy="111838"/>
            </a:xfrm>
            <a:custGeom>
              <a:avLst/>
              <a:gdLst/>
              <a:ahLst/>
              <a:cxnLst/>
              <a:rect l="l" t="t" r="r" b="b"/>
              <a:pathLst>
                <a:path w="133092" h="174747" extrusionOk="0">
                  <a:moveTo>
                    <a:pt x="66546" y="174748"/>
                  </a:moveTo>
                  <a:cubicBezTo>
                    <a:pt x="73320" y="174748"/>
                    <a:pt x="78738" y="169329"/>
                    <a:pt x="78738" y="162556"/>
                  </a:cubicBezTo>
                  <a:lnTo>
                    <a:pt x="78738" y="41993"/>
                  </a:lnTo>
                  <a:lnTo>
                    <a:pt x="111927" y="75182"/>
                  </a:lnTo>
                  <a:cubicBezTo>
                    <a:pt x="116668" y="79923"/>
                    <a:pt x="124795" y="79923"/>
                    <a:pt x="129537" y="75182"/>
                  </a:cubicBezTo>
                  <a:cubicBezTo>
                    <a:pt x="134278" y="70441"/>
                    <a:pt x="134278" y="62313"/>
                    <a:pt x="129537" y="57572"/>
                  </a:cubicBezTo>
                  <a:lnTo>
                    <a:pt x="75351" y="3387"/>
                  </a:lnTo>
                  <a:cubicBezTo>
                    <a:pt x="73320" y="1355"/>
                    <a:pt x="69933" y="0"/>
                    <a:pt x="66546" y="0"/>
                  </a:cubicBezTo>
                  <a:cubicBezTo>
                    <a:pt x="63160" y="0"/>
                    <a:pt x="59773" y="1355"/>
                    <a:pt x="57741" y="3387"/>
                  </a:cubicBezTo>
                  <a:lnTo>
                    <a:pt x="3556" y="57572"/>
                  </a:lnTo>
                  <a:cubicBezTo>
                    <a:pt x="-1185" y="62313"/>
                    <a:pt x="-1185" y="70441"/>
                    <a:pt x="3556" y="75182"/>
                  </a:cubicBezTo>
                  <a:cubicBezTo>
                    <a:pt x="6265" y="77891"/>
                    <a:pt x="8974" y="78569"/>
                    <a:pt x="12361" y="78569"/>
                  </a:cubicBezTo>
                  <a:cubicBezTo>
                    <a:pt x="15748" y="78569"/>
                    <a:pt x="18457" y="77214"/>
                    <a:pt x="21166" y="75182"/>
                  </a:cubicBezTo>
                  <a:lnTo>
                    <a:pt x="54355" y="41993"/>
                  </a:lnTo>
                  <a:lnTo>
                    <a:pt x="54355" y="162556"/>
                  </a:lnTo>
                  <a:cubicBezTo>
                    <a:pt x="54355" y="168652"/>
                    <a:pt x="59773" y="174748"/>
                    <a:pt x="66546" y="1747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F43B6-A050-830C-FE98-BDB26BCEB33C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59481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0"/>
      <p:bldP spid="894" grpId="0" build="p"/>
      <p:bldP spid="896" grpId="0" build="p"/>
      <p:bldP spid="897" grpId="0" build="p"/>
      <p:bldP spid="89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844" name="Google Shape;844;p46"/>
          <p:cNvSpPr txBox="1">
            <a:spLocks noGrp="1"/>
          </p:cNvSpPr>
          <p:nvPr>
            <p:ph type="subTitle" idx="1"/>
          </p:nvPr>
        </p:nvSpPr>
        <p:spPr>
          <a:xfrm>
            <a:off x="4584797" y="2877938"/>
            <a:ext cx="3452702" cy="1234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Integrate the ability to </a:t>
            </a:r>
            <a:r>
              <a:rPr lang="en-US" b="1" dirty="0"/>
              <a:t>scan and read text from images</a:t>
            </a:r>
            <a:r>
              <a:rPr lang="en-US" dirty="0"/>
              <a:t>, enhancing functionality by detecting whether the </a:t>
            </a:r>
            <a:r>
              <a:rPr lang="en-US" b="1" dirty="0"/>
              <a:t>text should be filtered.</a:t>
            </a:r>
            <a:endParaRPr b="1" dirty="0"/>
          </a:p>
        </p:txBody>
      </p:sp>
      <p:sp>
        <p:nvSpPr>
          <p:cNvPr id="845" name="Google Shape;845;p46"/>
          <p:cNvSpPr txBox="1">
            <a:spLocks noGrp="1"/>
          </p:cNvSpPr>
          <p:nvPr>
            <p:ph type="subTitle" idx="2"/>
          </p:nvPr>
        </p:nvSpPr>
        <p:spPr>
          <a:xfrm>
            <a:off x="704618" y="2877938"/>
            <a:ext cx="3168121" cy="11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Enable the system to support </a:t>
            </a:r>
            <a:r>
              <a:rPr lang="en-US" b="1" dirty="0"/>
              <a:t>multiple languages</a:t>
            </a:r>
            <a:r>
              <a:rPr lang="en-US" dirty="0"/>
              <a:t>, expanding accessibility and enhancing user experience for a </a:t>
            </a:r>
            <a:r>
              <a:rPr lang="en-US" b="1" dirty="0"/>
              <a:t>global audience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46" name="Google Shape;846;p46"/>
          <p:cNvSpPr txBox="1">
            <a:spLocks noGrp="1"/>
          </p:cNvSpPr>
          <p:nvPr>
            <p:ph type="subTitle" idx="3"/>
          </p:nvPr>
        </p:nvSpPr>
        <p:spPr>
          <a:xfrm>
            <a:off x="704632" y="2319038"/>
            <a:ext cx="347547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Multilingual Feature</a:t>
            </a:r>
            <a:endParaRPr dirty="0"/>
          </a:p>
        </p:txBody>
      </p:sp>
      <p:sp>
        <p:nvSpPr>
          <p:cNvPr id="847" name="Google Shape;847;p46"/>
          <p:cNvSpPr txBox="1">
            <a:spLocks noGrp="1"/>
          </p:cNvSpPr>
          <p:nvPr>
            <p:ph type="subTitle" idx="4"/>
          </p:nvPr>
        </p:nvSpPr>
        <p:spPr>
          <a:xfrm>
            <a:off x="4556632" y="2312528"/>
            <a:ext cx="4174987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 Recognition from Images</a:t>
            </a:r>
            <a:endParaRPr dirty="0"/>
          </a:p>
        </p:txBody>
      </p:sp>
      <p:grpSp>
        <p:nvGrpSpPr>
          <p:cNvPr id="848" name="Google Shape;848;p46"/>
          <p:cNvGrpSpPr/>
          <p:nvPr/>
        </p:nvGrpSpPr>
        <p:grpSpPr>
          <a:xfrm>
            <a:off x="824615" y="1590831"/>
            <a:ext cx="544454" cy="544887"/>
            <a:chOff x="749908" y="897131"/>
            <a:chExt cx="544454" cy="544887"/>
          </a:xfrm>
        </p:grpSpPr>
        <p:sp>
          <p:nvSpPr>
            <p:cNvPr id="849" name="Google Shape;849;p46"/>
            <p:cNvSpPr/>
            <p:nvPr/>
          </p:nvSpPr>
          <p:spPr>
            <a:xfrm>
              <a:off x="758136" y="1161291"/>
              <a:ext cx="79327" cy="172959"/>
            </a:xfrm>
            <a:custGeom>
              <a:avLst/>
              <a:gdLst/>
              <a:ahLst/>
              <a:cxnLst/>
              <a:rect l="l" t="t" r="r" b="b"/>
              <a:pathLst>
                <a:path w="123948" h="270249" extrusionOk="0">
                  <a:moveTo>
                    <a:pt x="123949" y="0"/>
                  </a:moveTo>
                  <a:lnTo>
                    <a:pt x="123949" y="270249"/>
                  </a:lnTo>
                  <a:lnTo>
                    <a:pt x="58249" y="248575"/>
                  </a:lnTo>
                  <a:lnTo>
                    <a:pt x="19642" y="235706"/>
                  </a:lnTo>
                  <a:cubicBezTo>
                    <a:pt x="8128" y="231642"/>
                    <a:pt x="0" y="220805"/>
                    <a:pt x="0" y="208613"/>
                  </a:cubicBezTo>
                  <a:lnTo>
                    <a:pt x="0" y="61636"/>
                  </a:lnTo>
                  <a:cubicBezTo>
                    <a:pt x="0" y="49444"/>
                    <a:pt x="8128" y="37930"/>
                    <a:pt x="19642" y="34543"/>
                  </a:cubicBezTo>
                  <a:lnTo>
                    <a:pt x="58249" y="21674"/>
                  </a:lnTo>
                  <a:lnTo>
                    <a:pt x="123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795378" y="1161291"/>
              <a:ext cx="42047" cy="172959"/>
            </a:xfrm>
            <a:custGeom>
              <a:avLst/>
              <a:gdLst/>
              <a:ahLst/>
              <a:cxnLst/>
              <a:rect l="l" t="t" r="r" b="b"/>
              <a:pathLst>
                <a:path w="65699" h="270249" extrusionOk="0">
                  <a:moveTo>
                    <a:pt x="65700" y="0"/>
                  </a:moveTo>
                  <a:lnTo>
                    <a:pt x="65700" y="270249"/>
                  </a:lnTo>
                  <a:lnTo>
                    <a:pt x="0" y="248575"/>
                  </a:lnTo>
                  <a:lnTo>
                    <a:pt x="0" y="21674"/>
                  </a:lnTo>
                  <a:lnTo>
                    <a:pt x="65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821794" y="1146567"/>
              <a:ext cx="31644" cy="202003"/>
            </a:xfrm>
            <a:custGeom>
              <a:avLst/>
              <a:gdLst/>
              <a:ahLst/>
              <a:cxnLst/>
              <a:rect l="l" t="t" r="r" b="b"/>
              <a:pathLst>
                <a:path w="49444" h="315629" extrusionOk="0">
                  <a:moveTo>
                    <a:pt x="49444" y="18965"/>
                  </a:moveTo>
                  <a:lnTo>
                    <a:pt x="49444" y="296665"/>
                  </a:lnTo>
                  <a:cubicBezTo>
                    <a:pt x="49444" y="307502"/>
                    <a:pt x="40639" y="315629"/>
                    <a:pt x="30479" y="315629"/>
                  </a:cubicBezTo>
                  <a:cubicBezTo>
                    <a:pt x="25738" y="315629"/>
                    <a:pt x="20997" y="314275"/>
                    <a:pt x="16933" y="312243"/>
                  </a:cubicBezTo>
                  <a:cubicBezTo>
                    <a:pt x="14224" y="310888"/>
                    <a:pt x="11514" y="308856"/>
                    <a:pt x="8805" y="306147"/>
                  </a:cubicBezTo>
                  <a:cubicBezTo>
                    <a:pt x="3387" y="300729"/>
                    <a:pt x="0" y="292601"/>
                    <a:pt x="0" y="284473"/>
                  </a:cubicBezTo>
                  <a:lnTo>
                    <a:pt x="0" y="31157"/>
                  </a:lnTo>
                  <a:cubicBezTo>
                    <a:pt x="0" y="18965"/>
                    <a:pt x="6773" y="8805"/>
                    <a:pt x="16933" y="3387"/>
                  </a:cubicBezTo>
                  <a:cubicBezTo>
                    <a:pt x="20997" y="1355"/>
                    <a:pt x="25738" y="0"/>
                    <a:pt x="30479" y="0"/>
                  </a:cubicBezTo>
                  <a:cubicBezTo>
                    <a:pt x="35898" y="0"/>
                    <a:pt x="40639" y="2032"/>
                    <a:pt x="44026" y="5419"/>
                  </a:cubicBezTo>
                  <a:cubicBezTo>
                    <a:pt x="46735" y="9482"/>
                    <a:pt x="49444" y="14224"/>
                    <a:pt x="49444" y="18965"/>
                  </a:cubicBezTo>
                  <a:lnTo>
                    <a:pt x="49444" y="1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832620" y="1146567"/>
              <a:ext cx="20807" cy="202003"/>
            </a:xfrm>
            <a:custGeom>
              <a:avLst/>
              <a:gdLst/>
              <a:ahLst/>
              <a:cxnLst/>
              <a:rect l="l" t="t" r="r" b="b"/>
              <a:pathLst>
                <a:path w="32511" h="315629" extrusionOk="0">
                  <a:moveTo>
                    <a:pt x="32511" y="18965"/>
                  </a:moveTo>
                  <a:lnTo>
                    <a:pt x="32511" y="296665"/>
                  </a:lnTo>
                  <a:cubicBezTo>
                    <a:pt x="32511" y="307502"/>
                    <a:pt x="23706" y="315629"/>
                    <a:pt x="13546" y="315629"/>
                  </a:cubicBezTo>
                  <a:cubicBezTo>
                    <a:pt x="8805" y="315629"/>
                    <a:pt x="4064" y="314275"/>
                    <a:pt x="0" y="312243"/>
                  </a:cubicBezTo>
                  <a:cubicBezTo>
                    <a:pt x="4741" y="308856"/>
                    <a:pt x="8128" y="302760"/>
                    <a:pt x="8128" y="296665"/>
                  </a:cubicBezTo>
                  <a:lnTo>
                    <a:pt x="8128" y="18965"/>
                  </a:lnTo>
                  <a:cubicBezTo>
                    <a:pt x="8128" y="13546"/>
                    <a:pt x="6096" y="8805"/>
                    <a:pt x="2709" y="5419"/>
                  </a:cubicBezTo>
                  <a:cubicBezTo>
                    <a:pt x="2032" y="4741"/>
                    <a:pt x="677" y="4064"/>
                    <a:pt x="0" y="3387"/>
                  </a:cubicBezTo>
                  <a:cubicBezTo>
                    <a:pt x="4064" y="1355"/>
                    <a:pt x="8805" y="0"/>
                    <a:pt x="13546" y="0"/>
                  </a:cubicBezTo>
                  <a:cubicBezTo>
                    <a:pt x="18965" y="0"/>
                    <a:pt x="23706" y="2032"/>
                    <a:pt x="27093" y="5419"/>
                  </a:cubicBezTo>
                  <a:cubicBezTo>
                    <a:pt x="29802" y="9482"/>
                    <a:pt x="32511" y="14224"/>
                    <a:pt x="32511" y="18965"/>
                  </a:cubicBezTo>
                  <a:lnTo>
                    <a:pt x="32511" y="18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1206341" y="1161291"/>
              <a:ext cx="79327" cy="172959"/>
            </a:xfrm>
            <a:custGeom>
              <a:avLst/>
              <a:gdLst/>
              <a:ahLst/>
              <a:cxnLst/>
              <a:rect l="l" t="t" r="r" b="b"/>
              <a:pathLst>
                <a:path w="123948" h="270249" extrusionOk="0">
                  <a:moveTo>
                    <a:pt x="0" y="0"/>
                  </a:moveTo>
                  <a:lnTo>
                    <a:pt x="0" y="270249"/>
                  </a:lnTo>
                  <a:lnTo>
                    <a:pt x="65700" y="248575"/>
                  </a:lnTo>
                  <a:lnTo>
                    <a:pt x="104307" y="235706"/>
                  </a:lnTo>
                  <a:cubicBezTo>
                    <a:pt x="115821" y="231642"/>
                    <a:pt x="123949" y="220805"/>
                    <a:pt x="123949" y="208613"/>
                  </a:cubicBezTo>
                  <a:lnTo>
                    <a:pt x="123949" y="62313"/>
                  </a:lnTo>
                  <a:cubicBezTo>
                    <a:pt x="123949" y="50121"/>
                    <a:pt x="115821" y="38607"/>
                    <a:pt x="104307" y="35220"/>
                  </a:cubicBezTo>
                  <a:lnTo>
                    <a:pt x="65700" y="22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1206341" y="1161291"/>
              <a:ext cx="42047" cy="172959"/>
            </a:xfrm>
            <a:custGeom>
              <a:avLst/>
              <a:gdLst/>
              <a:ahLst/>
              <a:cxnLst/>
              <a:rect l="l" t="t" r="r" b="b"/>
              <a:pathLst>
                <a:path w="65699" h="270249" extrusionOk="0">
                  <a:moveTo>
                    <a:pt x="0" y="0"/>
                  </a:moveTo>
                  <a:lnTo>
                    <a:pt x="0" y="270249"/>
                  </a:lnTo>
                  <a:lnTo>
                    <a:pt x="65700" y="248575"/>
                  </a:lnTo>
                  <a:lnTo>
                    <a:pt x="65700" y="21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190751" y="1146567"/>
              <a:ext cx="31644" cy="202003"/>
            </a:xfrm>
            <a:custGeom>
              <a:avLst/>
              <a:gdLst/>
              <a:ahLst/>
              <a:cxnLst/>
              <a:rect l="l" t="t" r="r" b="b"/>
              <a:pathLst>
                <a:path w="49444" h="315629" extrusionOk="0">
                  <a:moveTo>
                    <a:pt x="0" y="18965"/>
                  </a:moveTo>
                  <a:lnTo>
                    <a:pt x="0" y="296665"/>
                  </a:lnTo>
                  <a:cubicBezTo>
                    <a:pt x="0" y="307502"/>
                    <a:pt x="8805" y="315629"/>
                    <a:pt x="18965" y="315629"/>
                  </a:cubicBezTo>
                  <a:cubicBezTo>
                    <a:pt x="23706" y="315629"/>
                    <a:pt x="28447" y="314275"/>
                    <a:pt x="32511" y="312243"/>
                  </a:cubicBezTo>
                  <a:cubicBezTo>
                    <a:pt x="35220" y="310888"/>
                    <a:pt x="37930" y="308856"/>
                    <a:pt x="40639" y="306147"/>
                  </a:cubicBezTo>
                  <a:cubicBezTo>
                    <a:pt x="46057" y="300729"/>
                    <a:pt x="49444" y="292601"/>
                    <a:pt x="49444" y="284473"/>
                  </a:cubicBezTo>
                  <a:lnTo>
                    <a:pt x="49444" y="31157"/>
                  </a:lnTo>
                  <a:cubicBezTo>
                    <a:pt x="49444" y="18965"/>
                    <a:pt x="42671" y="8805"/>
                    <a:pt x="32511" y="3387"/>
                  </a:cubicBezTo>
                  <a:cubicBezTo>
                    <a:pt x="28447" y="1355"/>
                    <a:pt x="23706" y="0"/>
                    <a:pt x="18965" y="0"/>
                  </a:cubicBezTo>
                  <a:cubicBezTo>
                    <a:pt x="13546" y="0"/>
                    <a:pt x="8805" y="2032"/>
                    <a:pt x="5419" y="5419"/>
                  </a:cubicBezTo>
                  <a:cubicBezTo>
                    <a:pt x="2032" y="9482"/>
                    <a:pt x="0" y="14224"/>
                    <a:pt x="0" y="18965"/>
                  </a:cubicBezTo>
                  <a:lnTo>
                    <a:pt x="0" y="1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6"/>
            <p:cNvSpPr/>
            <p:nvPr/>
          </p:nvSpPr>
          <p:spPr>
            <a:xfrm>
              <a:off x="1190751" y="1146567"/>
              <a:ext cx="20807" cy="202003"/>
            </a:xfrm>
            <a:custGeom>
              <a:avLst/>
              <a:gdLst/>
              <a:ahLst/>
              <a:cxnLst/>
              <a:rect l="l" t="t" r="r" b="b"/>
              <a:pathLst>
                <a:path w="32511" h="315629" extrusionOk="0">
                  <a:moveTo>
                    <a:pt x="0" y="18965"/>
                  </a:moveTo>
                  <a:lnTo>
                    <a:pt x="0" y="296665"/>
                  </a:lnTo>
                  <a:cubicBezTo>
                    <a:pt x="0" y="307502"/>
                    <a:pt x="8805" y="315629"/>
                    <a:pt x="18965" y="315629"/>
                  </a:cubicBezTo>
                  <a:cubicBezTo>
                    <a:pt x="23706" y="315629"/>
                    <a:pt x="28447" y="314275"/>
                    <a:pt x="32511" y="312243"/>
                  </a:cubicBezTo>
                  <a:cubicBezTo>
                    <a:pt x="27770" y="308856"/>
                    <a:pt x="24383" y="302760"/>
                    <a:pt x="24383" y="296665"/>
                  </a:cubicBezTo>
                  <a:lnTo>
                    <a:pt x="24383" y="18965"/>
                  </a:lnTo>
                  <a:cubicBezTo>
                    <a:pt x="24383" y="13546"/>
                    <a:pt x="26415" y="8805"/>
                    <a:pt x="29802" y="5419"/>
                  </a:cubicBezTo>
                  <a:cubicBezTo>
                    <a:pt x="30479" y="4741"/>
                    <a:pt x="31834" y="4064"/>
                    <a:pt x="32511" y="3387"/>
                  </a:cubicBezTo>
                  <a:cubicBezTo>
                    <a:pt x="28447" y="1355"/>
                    <a:pt x="23706" y="0"/>
                    <a:pt x="18965" y="0"/>
                  </a:cubicBezTo>
                  <a:cubicBezTo>
                    <a:pt x="13546" y="0"/>
                    <a:pt x="8805" y="2032"/>
                    <a:pt x="5419" y="5419"/>
                  </a:cubicBezTo>
                  <a:cubicBezTo>
                    <a:pt x="2032" y="9482"/>
                    <a:pt x="0" y="14224"/>
                    <a:pt x="0" y="18965"/>
                  </a:cubicBezTo>
                  <a:lnTo>
                    <a:pt x="0" y="18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6"/>
            <p:cNvSpPr/>
            <p:nvPr/>
          </p:nvSpPr>
          <p:spPr>
            <a:xfrm>
              <a:off x="789195" y="904926"/>
              <a:ext cx="466226" cy="179028"/>
            </a:xfrm>
            <a:custGeom>
              <a:avLst/>
              <a:gdLst/>
              <a:ahLst/>
              <a:cxnLst/>
              <a:rect l="l" t="t" r="r" b="b"/>
              <a:pathLst>
                <a:path w="728478" h="279731" extrusionOk="0">
                  <a:moveTo>
                    <a:pt x="725594" y="232320"/>
                  </a:moveTo>
                  <a:cubicBezTo>
                    <a:pt x="694437" y="163911"/>
                    <a:pt x="644993" y="106339"/>
                    <a:pt x="582003" y="65022"/>
                  </a:cubicBezTo>
                  <a:cubicBezTo>
                    <a:pt x="517658" y="22351"/>
                    <a:pt x="442476" y="0"/>
                    <a:pt x="364584" y="0"/>
                  </a:cubicBezTo>
                  <a:cubicBezTo>
                    <a:pt x="286693" y="0"/>
                    <a:pt x="211511" y="22351"/>
                    <a:pt x="147166" y="65022"/>
                  </a:cubicBezTo>
                  <a:cubicBezTo>
                    <a:pt x="83498" y="105661"/>
                    <a:pt x="34054" y="163911"/>
                    <a:pt x="2897" y="232320"/>
                  </a:cubicBezTo>
                  <a:cubicBezTo>
                    <a:pt x="-4553" y="249252"/>
                    <a:pt x="2897" y="268895"/>
                    <a:pt x="19153" y="276345"/>
                  </a:cubicBezTo>
                  <a:cubicBezTo>
                    <a:pt x="36086" y="283796"/>
                    <a:pt x="55728" y="276345"/>
                    <a:pt x="63178" y="260090"/>
                  </a:cubicBezTo>
                  <a:cubicBezTo>
                    <a:pt x="88917" y="203195"/>
                    <a:pt x="130910" y="155105"/>
                    <a:pt x="183064" y="120562"/>
                  </a:cubicBezTo>
                  <a:cubicBezTo>
                    <a:pt x="236572" y="85342"/>
                    <a:pt x="299562" y="66377"/>
                    <a:pt x="363907" y="66377"/>
                  </a:cubicBezTo>
                  <a:cubicBezTo>
                    <a:pt x="428252" y="66377"/>
                    <a:pt x="491242" y="85342"/>
                    <a:pt x="544751" y="120562"/>
                  </a:cubicBezTo>
                  <a:cubicBezTo>
                    <a:pt x="596904" y="155105"/>
                    <a:pt x="638897" y="203195"/>
                    <a:pt x="664635" y="260090"/>
                  </a:cubicBezTo>
                  <a:cubicBezTo>
                    <a:pt x="670054" y="272281"/>
                    <a:pt x="682246" y="279732"/>
                    <a:pt x="695115" y="279732"/>
                  </a:cubicBezTo>
                  <a:cubicBezTo>
                    <a:pt x="699856" y="279732"/>
                    <a:pt x="704597" y="279054"/>
                    <a:pt x="708661" y="277022"/>
                  </a:cubicBezTo>
                  <a:cubicBezTo>
                    <a:pt x="725594" y="268217"/>
                    <a:pt x="733044" y="248575"/>
                    <a:pt x="725594" y="232320"/>
                  </a:cubicBezTo>
                  <a:lnTo>
                    <a:pt x="725594" y="232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904073" y="1116254"/>
              <a:ext cx="236248" cy="236681"/>
            </a:xfrm>
            <a:custGeom>
              <a:avLst/>
              <a:gdLst/>
              <a:ahLst/>
              <a:cxnLst/>
              <a:rect l="l" t="t" r="r" b="b"/>
              <a:pathLst>
                <a:path w="369137" h="369814" extrusionOk="0">
                  <a:moveTo>
                    <a:pt x="369137" y="184907"/>
                  </a:moveTo>
                  <a:cubicBezTo>
                    <a:pt x="369137" y="217419"/>
                    <a:pt x="361010" y="247898"/>
                    <a:pt x="346109" y="274990"/>
                  </a:cubicBezTo>
                  <a:cubicBezTo>
                    <a:pt x="317661" y="326467"/>
                    <a:pt x="264831" y="363042"/>
                    <a:pt x="203195" y="369137"/>
                  </a:cubicBezTo>
                  <a:cubicBezTo>
                    <a:pt x="197099" y="369815"/>
                    <a:pt x="191003" y="369815"/>
                    <a:pt x="184907" y="369815"/>
                  </a:cubicBezTo>
                  <a:cubicBezTo>
                    <a:pt x="115144" y="369815"/>
                    <a:pt x="54863" y="331208"/>
                    <a:pt x="23029" y="274990"/>
                  </a:cubicBezTo>
                  <a:cubicBezTo>
                    <a:pt x="8128" y="248575"/>
                    <a:pt x="0" y="217419"/>
                    <a:pt x="0" y="184907"/>
                  </a:cubicBezTo>
                  <a:cubicBezTo>
                    <a:pt x="0" y="152396"/>
                    <a:pt x="8128" y="121917"/>
                    <a:pt x="23029" y="95502"/>
                  </a:cubicBezTo>
                  <a:cubicBezTo>
                    <a:pt x="54863" y="38607"/>
                    <a:pt x="115144" y="0"/>
                    <a:pt x="184907" y="0"/>
                  </a:cubicBezTo>
                  <a:cubicBezTo>
                    <a:pt x="190326" y="0"/>
                    <a:pt x="195067" y="0"/>
                    <a:pt x="200486" y="677"/>
                  </a:cubicBezTo>
                  <a:cubicBezTo>
                    <a:pt x="263476" y="6096"/>
                    <a:pt x="317661" y="42671"/>
                    <a:pt x="346786" y="95502"/>
                  </a:cubicBezTo>
                  <a:cubicBezTo>
                    <a:pt x="361010" y="121917"/>
                    <a:pt x="369137" y="152396"/>
                    <a:pt x="369137" y="184907"/>
                  </a:cubicBezTo>
                  <a:lnTo>
                    <a:pt x="369137" y="1849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6"/>
            <p:cNvSpPr/>
            <p:nvPr/>
          </p:nvSpPr>
          <p:spPr>
            <a:xfrm>
              <a:off x="1031822" y="1116686"/>
              <a:ext cx="108371" cy="235814"/>
            </a:xfrm>
            <a:custGeom>
              <a:avLst/>
              <a:gdLst/>
              <a:ahLst/>
              <a:cxnLst/>
              <a:rect l="l" t="t" r="r" b="b"/>
              <a:pathLst>
                <a:path w="169329" h="368460" extrusionOk="0">
                  <a:moveTo>
                    <a:pt x="169329" y="184230"/>
                  </a:moveTo>
                  <a:cubicBezTo>
                    <a:pt x="169329" y="216741"/>
                    <a:pt x="161201" y="247221"/>
                    <a:pt x="146300" y="274313"/>
                  </a:cubicBezTo>
                  <a:cubicBezTo>
                    <a:pt x="117853" y="325789"/>
                    <a:pt x="65022" y="362364"/>
                    <a:pt x="3387" y="368460"/>
                  </a:cubicBezTo>
                  <a:cubicBezTo>
                    <a:pt x="75182" y="338658"/>
                    <a:pt x="125981" y="267540"/>
                    <a:pt x="125981" y="184907"/>
                  </a:cubicBezTo>
                  <a:cubicBezTo>
                    <a:pt x="125981" y="100920"/>
                    <a:pt x="73828" y="29125"/>
                    <a:pt x="0" y="0"/>
                  </a:cubicBezTo>
                  <a:cubicBezTo>
                    <a:pt x="62990" y="5419"/>
                    <a:pt x="117176" y="41994"/>
                    <a:pt x="146300" y="94824"/>
                  </a:cubicBezTo>
                  <a:cubicBezTo>
                    <a:pt x="161201" y="121240"/>
                    <a:pt x="169329" y="151719"/>
                    <a:pt x="169329" y="184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6"/>
            <p:cNvSpPr/>
            <p:nvPr/>
          </p:nvSpPr>
          <p:spPr>
            <a:xfrm>
              <a:off x="904073" y="1234476"/>
              <a:ext cx="236248" cy="57653"/>
            </a:xfrm>
            <a:custGeom>
              <a:avLst/>
              <a:gdLst/>
              <a:ahLst/>
              <a:cxnLst/>
              <a:rect l="l" t="t" r="r" b="b"/>
              <a:pathLst>
                <a:path w="369137" h="90083" extrusionOk="0">
                  <a:moveTo>
                    <a:pt x="369137" y="0"/>
                  </a:moveTo>
                  <a:cubicBezTo>
                    <a:pt x="369137" y="32511"/>
                    <a:pt x="361010" y="62990"/>
                    <a:pt x="346109" y="90083"/>
                  </a:cubicBezTo>
                  <a:lnTo>
                    <a:pt x="23029" y="90083"/>
                  </a:lnTo>
                  <a:cubicBezTo>
                    <a:pt x="8128" y="63668"/>
                    <a:pt x="0" y="32511"/>
                    <a:pt x="0" y="0"/>
                  </a:cubicBezTo>
                  <a:lnTo>
                    <a:pt x="369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918364" y="1116254"/>
              <a:ext cx="207204" cy="61121"/>
            </a:xfrm>
            <a:custGeom>
              <a:avLst/>
              <a:gdLst/>
              <a:ahLst/>
              <a:cxnLst/>
              <a:rect l="l" t="t" r="r" b="b"/>
              <a:pathLst>
                <a:path w="323757" h="95501" extrusionOk="0">
                  <a:moveTo>
                    <a:pt x="323757" y="95502"/>
                  </a:moveTo>
                  <a:lnTo>
                    <a:pt x="0" y="95502"/>
                  </a:lnTo>
                  <a:cubicBezTo>
                    <a:pt x="31834" y="38607"/>
                    <a:pt x="92115" y="0"/>
                    <a:pt x="161879" y="0"/>
                  </a:cubicBezTo>
                  <a:cubicBezTo>
                    <a:pt x="167297" y="0"/>
                    <a:pt x="172038" y="0"/>
                    <a:pt x="177457" y="677"/>
                  </a:cubicBezTo>
                  <a:cubicBezTo>
                    <a:pt x="240447" y="6096"/>
                    <a:pt x="294633" y="42671"/>
                    <a:pt x="323757" y="955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978990" y="1116254"/>
              <a:ext cx="85829" cy="236681"/>
            </a:xfrm>
            <a:custGeom>
              <a:avLst/>
              <a:gdLst/>
              <a:ahLst/>
              <a:cxnLst/>
              <a:rect l="l" t="t" r="r" b="b"/>
              <a:pathLst>
                <a:path w="134108" h="369814" extrusionOk="0">
                  <a:moveTo>
                    <a:pt x="134109" y="184907"/>
                  </a:moveTo>
                  <a:cubicBezTo>
                    <a:pt x="134109" y="217419"/>
                    <a:pt x="130722" y="247898"/>
                    <a:pt x="125981" y="274990"/>
                  </a:cubicBezTo>
                  <a:cubicBezTo>
                    <a:pt x="114466" y="331885"/>
                    <a:pt x="92792" y="369815"/>
                    <a:pt x="67054" y="369815"/>
                  </a:cubicBezTo>
                  <a:cubicBezTo>
                    <a:pt x="41994" y="369815"/>
                    <a:pt x="19642" y="331208"/>
                    <a:pt x="8128" y="274990"/>
                  </a:cubicBezTo>
                  <a:cubicBezTo>
                    <a:pt x="2709" y="248575"/>
                    <a:pt x="0" y="217419"/>
                    <a:pt x="0" y="184907"/>
                  </a:cubicBezTo>
                  <a:cubicBezTo>
                    <a:pt x="0" y="152396"/>
                    <a:pt x="2709" y="121917"/>
                    <a:pt x="8128" y="95502"/>
                  </a:cubicBezTo>
                  <a:cubicBezTo>
                    <a:pt x="19642" y="38607"/>
                    <a:pt x="41316" y="0"/>
                    <a:pt x="67054" y="0"/>
                  </a:cubicBezTo>
                  <a:cubicBezTo>
                    <a:pt x="92115" y="0"/>
                    <a:pt x="114466" y="38607"/>
                    <a:pt x="125981" y="95502"/>
                  </a:cubicBezTo>
                  <a:cubicBezTo>
                    <a:pt x="131399" y="121917"/>
                    <a:pt x="134109" y="152396"/>
                    <a:pt x="134109" y="184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6"/>
            <p:cNvSpPr/>
            <p:nvPr/>
          </p:nvSpPr>
          <p:spPr>
            <a:xfrm>
              <a:off x="984620" y="1116254"/>
              <a:ext cx="74992" cy="61121"/>
            </a:xfrm>
            <a:custGeom>
              <a:avLst/>
              <a:gdLst/>
              <a:ahLst/>
              <a:cxnLst/>
              <a:rect l="l" t="t" r="r" b="b"/>
              <a:pathLst>
                <a:path w="117175" h="95501" extrusionOk="0">
                  <a:moveTo>
                    <a:pt x="117176" y="95502"/>
                  </a:moveTo>
                  <a:lnTo>
                    <a:pt x="0" y="95502"/>
                  </a:lnTo>
                  <a:cubicBezTo>
                    <a:pt x="11514" y="38607"/>
                    <a:pt x="33188" y="0"/>
                    <a:pt x="58927" y="0"/>
                  </a:cubicBezTo>
                  <a:cubicBezTo>
                    <a:pt x="83310" y="0"/>
                    <a:pt x="105661" y="38607"/>
                    <a:pt x="117176" y="955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979423" y="1234476"/>
              <a:ext cx="85396" cy="57653"/>
            </a:xfrm>
            <a:custGeom>
              <a:avLst/>
              <a:gdLst/>
              <a:ahLst/>
              <a:cxnLst/>
              <a:rect l="l" t="t" r="r" b="b"/>
              <a:pathLst>
                <a:path w="133431" h="90083" extrusionOk="0">
                  <a:moveTo>
                    <a:pt x="133431" y="0"/>
                  </a:moveTo>
                  <a:cubicBezTo>
                    <a:pt x="133431" y="32511"/>
                    <a:pt x="130045" y="62990"/>
                    <a:pt x="125304" y="90083"/>
                  </a:cubicBezTo>
                  <a:lnTo>
                    <a:pt x="8128" y="90083"/>
                  </a:lnTo>
                  <a:cubicBezTo>
                    <a:pt x="2709" y="63668"/>
                    <a:pt x="0" y="32511"/>
                    <a:pt x="0" y="0"/>
                  </a:cubicBezTo>
                  <a:lnTo>
                    <a:pt x="1334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1031822" y="1116686"/>
              <a:ext cx="93632" cy="60687"/>
            </a:xfrm>
            <a:custGeom>
              <a:avLst/>
              <a:gdLst/>
              <a:ahLst/>
              <a:cxnLst/>
              <a:rect l="l" t="t" r="r" b="b"/>
              <a:pathLst>
                <a:path w="146300" h="94824" extrusionOk="0">
                  <a:moveTo>
                    <a:pt x="146300" y="94824"/>
                  </a:moveTo>
                  <a:lnTo>
                    <a:pt x="104307" y="94824"/>
                  </a:lnTo>
                  <a:cubicBezTo>
                    <a:pt x="82633" y="52153"/>
                    <a:pt x="45380" y="18288"/>
                    <a:pt x="0" y="0"/>
                  </a:cubicBezTo>
                  <a:cubicBezTo>
                    <a:pt x="62990" y="5419"/>
                    <a:pt x="117176" y="41994"/>
                    <a:pt x="146300" y="948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1098945" y="1234476"/>
              <a:ext cx="41181" cy="57653"/>
            </a:xfrm>
            <a:custGeom>
              <a:avLst/>
              <a:gdLst/>
              <a:ahLst/>
              <a:cxnLst/>
              <a:rect l="l" t="t" r="r" b="b"/>
              <a:pathLst>
                <a:path w="64345" h="90083" extrusionOk="0">
                  <a:moveTo>
                    <a:pt x="64345" y="0"/>
                  </a:moveTo>
                  <a:cubicBezTo>
                    <a:pt x="64345" y="32511"/>
                    <a:pt x="56217" y="62990"/>
                    <a:pt x="41316" y="90083"/>
                  </a:cubicBezTo>
                  <a:lnTo>
                    <a:pt x="0" y="90083"/>
                  </a:lnTo>
                  <a:cubicBezTo>
                    <a:pt x="13546" y="62990"/>
                    <a:pt x="20997" y="32511"/>
                    <a:pt x="20997" y="677"/>
                  </a:cubicBezTo>
                  <a:lnTo>
                    <a:pt x="20997" y="0"/>
                  </a:lnTo>
                  <a:lnTo>
                    <a:pt x="64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963400" y="1401200"/>
              <a:ext cx="117040" cy="31644"/>
            </a:xfrm>
            <a:custGeom>
              <a:avLst/>
              <a:gdLst/>
              <a:ahLst/>
              <a:cxnLst/>
              <a:rect l="l" t="t" r="r" b="b"/>
              <a:pathLst>
                <a:path w="182875" h="49444" extrusionOk="0">
                  <a:moveTo>
                    <a:pt x="182875" y="18965"/>
                  </a:moveTo>
                  <a:cubicBezTo>
                    <a:pt x="182875" y="35898"/>
                    <a:pt x="169329" y="49444"/>
                    <a:pt x="152396" y="49444"/>
                  </a:cubicBezTo>
                  <a:lnTo>
                    <a:pt x="30479" y="49444"/>
                  </a:lnTo>
                  <a:cubicBezTo>
                    <a:pt x="21674" y="49444"/>
                    <a:pt x="14224" y="46058"/>
                    <a:pt x="8805" y="40639"/>
                  </a:cubicBezTo>
                  <a:cubicBezTo>
                    <a:pt x="4741" y="36575"/>
                    <a:pt x="1355" y="31157"/>
                    <a:pt x="677" y="25061"/>
                  </a:cubicBezTo>
                  <a:cubicBezTo>
                    <a:pt x="0" y="23029"/>
                    <a:pt x="0" y="20997"/>
                    <a:pt x="0" y="18965"/>
                  </a:cubicBezTo>
                  <a:cubicBezTo>
                    <a:pt x="0" y="8128"/>
                    <a:pt x="8805" y="0"/>
                    <a:pt x="18965" y="0"/>
                  </a:cubicBezTo>
                  <a:lnTo>
                    <a:pt x="163911" y="0"/>
                  </a:lnTo>
                  <a:cubicBezTo>
                    <a:pt x="169329" y="0"/>
                    <a:pt x="174070" y="2032"/>
                    <a:pt x="177457" y="5419"/>
                  </a:cubicBezTo>
                  <a:cubicBezTo>
                    <a:pt x="180166" y="8805"/>
                    <a:pt x="182875" y="13546"/>
                    <a:pt x="182875" y="18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749908" y="897131"/>
              <a:ext cx="544454" cy="544887"/>
            </a:xfrm>
            <a:custGeom>
              <a:avLst/>
              <a:gdLst/>
              <a:ahLst/>
              <a:cxnLst/>
              <a:rect l="l" t="t" r="r" b="b"/>
              <a:pathLst>
                <a:path w="850709" h="851386" extrusionOk="0">
                  <a:moveTo>
                    <a:pt x="822939" y="436192"/>
                  </a:moveTo>
                  <a:lnTo>
                    <a:pt x="792460" y="426032"/>
                  </a:lnTo>
                  <a:lnTo>
                    <a:pt x="792460" y="374556"/>
                  </a:lnTo>
                  <a:cubicBezTo>
                    <a:pt x="792460" y="348141"/>
                    <a:pt x="789751" y="321048"/>
                    <a:pt x="783655" y="295310"/>
                  </a:cubicBezTo>
                  <a:cubicBezTo>
                    <a:pt x="800588" y="282441"/>
                    <a:pt x="806684" y="259412"/>
                    <a:pt x="797879" y="239770"/>
                  </a:cubicBezTo>
                  <a:cubicBezTo>
                    <a:pt x="766045" y="169329"/>
                    <a:pt x="714569" y="109725"/>
                    <a:pt x="649546" y="67054"/>
                  </a:cubicBezTo>
                  <a:cubicBezTo>
                    <a:pt x="583169" y="23029"/>
                    <a:pt x="505278" y="0"/>
                    <a:pt x="425355" y="0"/>
                  </a:cubicBezTo>
                  <a:cubicBezTo>
                    <a:pt x="345431" y="0"/>
                    <a:pt x="268217" y="23029"/>
                    <a:pt x="201163" y="67054"/>
                  </a:cubicBezTo>
                  <a:cubicBezTo>
                    <a:pt x="136141" y="109725"/>
                    <a:pt x="85342" y="169329"/>
                    <a:pt x="52831" y="239770"/>
                  </a:cubicBezTo>
                  <a:cubicBezTo>
                    <a:pt x="44026" y="259412"/>
                    <a:pt x="50121" y="283118"/>
                    <a:pt x="67054" y="295310"/>
                  </a:cubicBezTo>
                  <a:cubicBezTo>
                    <a:pt x="61636" y="321048"/>
                    <a:pt x="58249" y="347463"/>
                    <a:pt x="58249" y="374556"/>
                  </a:cubicBezTo>
                  <a:lnTo>
                    <a:pt x="58249" y="426032"/>
                  </a:lnTo>
                  <a:lnTo>
                    <a:pt x="27770" y="436192"/>
                  </a:lnTo>
                  <a:cubicBezTo>
                    <a:pt x="11514" y="441610"/>
                    <a:pt x="0" y="457189"/>
                    <a:pt x="0" y="475476"/>
                  </a:cubicBezTo>
                  <a:lnTo>
                    <a:pt x="0" y="621777"/>
                  </a:lnTo>
                  <a:cubicBezTo>
                    <a:pt x="0" y="639387"/>
                    <a:pt x="11514" y="655642"/>
                    <a:pt x="28447" y="661061"/>
                  </a:cubicBezTo>
                  <a:lnTo>
                    <a:pt x="100243" y="685444"/>
                  </a:lnTo>
                  <a:cubicBezTo>
                    <a:pt x="104307" y="705086"/>
                    <a:pt x="121917" y="719310"/>
                    <a:pt x="142236" y="719310"/>
                  </a:cubicBezTo>
                  <a:cubicBezTo>
                    <a:pt x="159847" y="719310"/>
                    <a:pt x="173393" y="705086"/>
                    <a:pt x="173393" y="687476"/>
                  </a:cubicBezTo>
                  <a:lnTo>
                    <a:pt x="173393" y="409776"/>
                  </a:lnTo>
                  <a:cubicBezTo>
                    <a:pt x="173393" y="392166"/>
                    <a:pt x="159169" y="377943"/>
                    <a:pt x="142236" y="377943"/>
                  </a:cubicBezTo>
                  <a:cubicBezTo>
                    <a:pt x="121240" y="377943"/>
                    <a:pt x="104307" y="392844"/>
                    <a:pt x="100243" y="411808"/>
                  </a:cubicBezTo>
                  <a:lnTo>
                    <a:pt x="83987" y="417227"/>
                  </a:lnTo>
                  <a:lnTo>
                    <a:pt x="83987" y="373879"/>
                  </a:lnTo>
                  <a:cubicBezTo>
                    <a:pt x="83987" y="350173"/>
                    <a:pt x="86697" y="326467"/>
                    <a:pt x="91438" y="303438"/>
                  </a:cubicBezTo>
                  <a:cubicBezTo>
                    <a:pt x="92792" y="303438"/>
                    <a:pt x="94147" y="303438"/>
                    <a:pt x="94824" y="303438"/>
                  </a:cubicBezTo>
                  <a:cubicBezTo>
                    <a:pt x="100243" y="303438"/>
                    <a:pt x="105661" y="302760"/>
                    <a:pt x="111080" y="300729"/>
                  </a:cubicBezTo>
                  <a:cubicBezTo>
                    <a:pt x="122594" y="296665"/>
                    <a:pt x="131399" y="287860"/>
                    <a:pt x="136818" y="277022"/>
                  </a:cubicBezTo>
                  <a:cubicBezTo>
                    <a:pt x="161879" y="222160"/>
                    <a:pt x="201840" y="176102"/>
                    <a:pt x="251962" y="142914"/>
                  </a:cubicBezTo>
                  <a:cubicBezTo>
                    <a:pt x="257380" y="138850"/>
                    <a:pt x="259412" y="131399"/>
                    <a:pt x="255348" y="125981"/>
                  </a:cubicBezTo>
                  <a:cubicBezTo>
                    <a:pt x="251284" y="120562"/>
                    <a:pt x="243834" y="118530"/>
                    <a:pt x="237738" y="121917"/>
                  </a:cubicBezTo>
                  <a:cubicBezTo>
                    <a:pt x="183553" y="157815"/>
                    <a:pt x="140205" y="207936"/>
                    <a:pt x="113789" y="266863"/>
                  </a:cubicBezTo>
                  <a:cubicBezTo>
                    <a:pt x="111757" y="271604"/>
                    <a:pt x="107693" y="275668"/>
                    <a:pt x="102275" y="277700"/>
                  </a:cubicBezTo>
                  <a:cubicBezTo>
                    <a:pt x="96856" y="279732"/>
                    <a:pt x="91438" y="279732"/>
                    <a:pt x="86697" y="277022"/>
                  </a:cubicBezTo>
                  <a:cubicBezTo>
                    <a:pt x="76537" y="272281"/>
                    <a:pt x="71796" y="260090"/>
                    <a:pt x="76537" y="249252"/>
                  </a:cubicBezTo>
                  <a:cubicBezTo>
                    <a:pt x="107016" y="182875"/>
                    <a:pt x="155105" y="126658"/>
                    <a:pt x="216064" y="86697"/>
                  </a:cubicBezTo>
                  <a:cubicBezTo>
                    <a:pt x="278377" y="45380"/>
                    <a:pt x="351527" y="23706"/>
                    <a:pt x="426709" y="23706"/>
                  </a:cubicBezTo>
                  <a:cubicBezTo>
                    <a:pt x="501891" y="23706"/>
                    <a:pt x="574364" y="45380"/>
                    <a:pt x="637355" y="86697"/>
                  </a:cubicBezTo>
                  <a:cubicBezTo>
                    <a:pt x="698313" y="126658"/>
                    <a:pt x="746403" y="182875"/>
                    <a:pt x="776882" y="249252"/>
                  </a:cubicBezTo>
                  <a:cubicBezTo>
                    <a:pt x="781623" y="259412"/>
                    <a:pt x="776882" y="272281"/>
                    <a:pt x="766722" y="277022"/>
                  </a:cubicBezTo>
                  <a:cubicBezTo>
                    <a:pt x="764013" y="278377"/>
                    <a:pt x="761304" y="279054"/>
                    <a:pt x="757917" y="279054"/>
                  </a:cubicBezTo>
                  <a:cubicBezTo>
                    <a:pt x="749789" y="279054"/>
                    <a:pt x="742339" y="274313"/>
                    <a:pt x="738952" y="266863"/>
                  </a:cubicBezTo>
                  <a:cubicBezTo>
                    <a:pt x="711860" y="207936"/>
                    <a:pt x="669189" y="157815"/>
                    <a:pt x="615003" y="121917"/>
                  </a:cubicBezTo>
                  <a:cubicBezTo>
                    <a:pt x="559463" y="85342"/>
                    <a:pt x="494441" y="65700"/>
                    <a:pt x="427387" y="65700"/>
                  </a:cubicBezTo>
                  <a:cubicBezTo>
                    <a:pt x="380652" y="65700"/>
                    <a:pt x="334594" y="75182"/>
                    <a:pt x="291923" y="93470"/>
                  </a:cubicBezTo>
                  <a:cubicBezTo>
                    <a:pt x="285828" y="96179"/>
                    <a:pt x="282441" y="103629"/>
                    <a:pt x="285150" y="109725"/>
                  </a:cubicBezTo>
                  <a:cubicBezTo>
                    <a:pt x="287859" y="115821"/>
                    <a:pt x="295310" y="119208"/>
                    <a:pt x="301406" y="116498"/>
                  </a:cubicBezTo>
                  <a:cubicBezTo>
                    <a:pt x="341368" y="99566"/>
                    <a:pt x="383361" y="90760"/>
                    <a:pt x="426709" y="90760"/>
                  </a:cubicBezTo>
                  <a:cubicBezTo>
                    <a:pt x="489022" y="90760"/>
                    <a:pt x="549304" y="108371"/>
                    <a:pt x="600780" y="142914"/>
                  </a:cubicBezTo>
                  <a:cubicBezTo>
                    <a:pt x="650901" y="176102"/>
                    <a:pt x="690863" y="222160"/>
                    <a:pt x="715923" y="277022"/>
                  </a:cubicBezTo>
                  <a:cubicBezTo>
                    <a:pt x="723374" y="293278"/>
                    <a:pt x="739630" y="303438"/>
                    <a:pt x="757240" y="303438"/>
                  </a:cubicBezTo>
                  <a:cubicBezTo>
                    <a:pt x="758594" y="303438"/>
                    <a:pt x="759949" y="303438"/>
                    <a:pt x="760626" y="303438"/>
                  </a:cubicBezTo>
                  <a:cubicBezTo>
                    <a:pt x="765368" y="326467"/>
                    <a:pt x="768077" y="350173"/>
                    <a:pt x="768077" y="373879"/>
                  </a:cubicBezTo>
                  <a:lnTo>
                    <a:pt x="768077" y="417227"/>
                  </a:lnTo>
                  <a:lnTo>
                    <a:pt x="751821" y="411808"/>
                  </a:lnTo>
                  <a:cubicBezTo>
                    <a:pt x="747757" y="392166"/>
                    <a:pt x="730147" y="377943"/>
                    <a:pt x="709828" y="377943"/>
                  </a:cubicBezTo>
                  <a:cubicBezTo>
                    <a:pt x="692217" y="377943"/>
                    <a:pt x="678671" y="392166"/>
                    <a:pt x="678671" y="409776"/>
                  </a:cubicBezTo>
                  <a:lnTo>
                    <a:pt x="678671" y="687476"/>
                  </a:lnTo>
                  <a:cubicBezTo>
                    <a:pt x="678671" y="705086"/>
                    <a:pt x="692895" y="719310"/>
                    <a:pt x="709828" y="719310"/>
                  </a:cubicBezTo>
                  <a:cubicBezTo>
                    <a:pt x="730824" y="719310"/>
                    <a:pt x="747757" y="704409"/>
                    <a:pt x="751821" y="685444"/>
                  </a:cubicBezTo>
                  <a:lnTo>
                    <a:pt x="768077" y="680026"/>
                  </a:lnTo>
                  <a:lnTo>
                    <a:pt x="768077" y="718633"/>
                  </a:lnTo>
                  <a:cubicBezTo>
                    <a:pt x="768077" y="764690"/>
                    <a:pt x="730824" y="801943"/>
                    <a:pt x="684767" y="801943"/>
                  </a:cubicBezTo>
                  <a:lnTo>
                    <a:pt x="528307" y="801943"/>
                  </a:lnTo>
                  <a:cubicBezTo>
                    <a:pt x="525598" y="787719"/>
                    <a:pt x="512729" y="776882"/>
                    <a:pt x="497828" y="776882"/>
                  </a:cubicBezTo>
                  <a:lnTo>
                    <a:pt x="352882" y="776882"/>
                  </a:lnTo>
                  <a:cubicBezTo>
                    <a:pt x="335272" y="776882"/>
                    <a:pt x="321048" y="791106"/>
                    <a:pt x="321048" y="808039"/>
                  </a:cubicBezTo>
                  <a:cubicBezTo>
                    <a:pt x="321048" y="831745"/>
                    <a:pt x="340690" y="851387"/>
                    <a:pt x="364396" y="851387"/>
                  </a:cubicBezTo>
                  <a:lnTo>
                    <a:pt x="485636" y="851387"/>
                  </a:lnTo>
                  <a:cubicBezTo>
                    <a:pt x="503246" y="851387"/>
                    <a:pt x="518147" y="841227"/>
                    <a:pt x="524920" y="826326"/>
                  </a:cubicBezTo>
                  <a:lnTo>
                    <a:pt x="684090" y="826326"/>
                  </a:lnTo>
                  <a:cubicBezTo>
                    <a:pt x="743693" y="826326"/>
                    <a:pt x="791783" y="777559"/>
                    <a:pt x="791783" y="718633"/>
                  </a:cubicBezTo>
                  <a:lnTo>
                    <a:pt x="791783" y="670543"/>
                  </a:lnTo>
                  <a:lnTo>
                    <a:pt x="822262" y="660384"/>
                  </a:lnTo>
                  <a:cubicBezTo>
                    <a:pt x="839195" y="654965"/>
                    <a:pt x="850709" y="638709"/>
                    <a:pt x="850709" y="621099"/>
                  </a:cubicBezTo>
                  <a:lnTo>
                    <a:pt x="850709" y="475476"/>
                  </a:lnTo>
                  <a:cubicBezTo>
                    <a:pt x="850709" y="457189"/>
                    <a:pt x="839872" y="441610"/>
                    <a:pt x="822939" y="436192"/>
                  </a:cubicBezTo>
                  <a:close/>
                  <a:moveTo>
                    <a:pt x="123949" y="469380"/>
                  </a:moveTo>
                  <a:lnTo>
                    <a:pt x="123949" y="421291"/>
                  </a:lnTo>
                  <a:cubicBezTo>
                    <a:pt x="123949" y="411131"/>
                    <a:pt x="132077" y="403003"/>
                    <a:pt x="142236" y="403003"/>
                  </a:cubicBezTo>
                  <a:cubicBezTo>
                    <a:pt x="145623" y="403003"/>
                    <a:pt x="149010" y="405713"/>
                    <a:pt x="149010" y="409776"/>
                  </a:cubicBezTo>
                  <a:lnTo>
                    <a:pt x="149010" y="687476"/>
                  </a:lnTo>
                  <a:cubicBezTo>
                    <a:pt x="149010" y="690863"/>
                    <a:pt x="146300" y="694249"/>
                    <a:pt x="142236" y="694249"/>
                  </a:cubicBezTo>
                  <a:cubicBezTo>
                    <a:pt x="132077" y="694249"/>
                    <a:pt x="123949" y="686122"/>
                    <a:pt x="123949" y="675962"/>
                  </a:cubicBezTo>
                  <a:lnTo>
                    <a:pt x="123949" y="527630"/>
                  </a:lnTo>
                  <a:cubicBezTo>
                    <a:pt x="123949" y="520856"/>
                    <a:pt x="118530" y="515438"/>
                    <a:pt x="111757" y="515438"/>
                  </a:cubicBezTo>
                  <a:cubicBezTo>
                    <a:pt x="104984" y="515438"/>
                    <a:pt x="99566" y="520856"/>
                    <a:pt x="99566" y="527630"/>
                  </a:cubicBezTo>
                  <a:lnTo>
                    <a:pt x="99566" y="657674"/>
                  </a:lnTo>
                  <a:lnTo>
                    <a:pt x="35898" y="636677"/>
                  </a:lnTo>
                  <a:cubicBezTo>
                    <a:pt x="29125" y="634646"/>
                    <a:pt x="24383" y="627872"/>
                    <a:pt x="24383" y="621099"/>
                  </a:cubicBezTo>
                  <a:lnTo>
                    <a:pt x="24383" y="475476"/>
                  </a:lnTo>
                  <a:cubicBezTo>
                    <a:pt x="24383" y="468703"/>
                    <a:pt x="29125" y="461930"/>
                    <a:pt x="35898" y="459898"/>
                  </a:cubicBezTo>
                  <a:lnTo>
                    <a:pt x="98888" y="438901"/>
                  </a:lnTo>
                  <a:lnTo>
                    <a:pt x="98888" y="470058"/>
                  </a:lnTo>
                  <a:cubicBezTo>
                    <a:pt x="98888" y="476831"/>
                    <a:pt x="104307" y="482249"/>
                    <a:pt x="111080" y="482249"/>
                  </a:cubicBezTo>
                  <a:cubicBezTo>
                    <a:pt x="118530" y="481572"/>
                    <a:pt x="123949" y="476153"/>
                    <a:pt x="123949" y="469380"/>
                  </a:cubicBezTo>
                  <a:lnTo>
                    <a:pt x="123949" y="469380"/>
                  </a:lnTo>
                  <a:close/>
                  <a:moveTo>
                    <a:pt x="485636" y="825649"/>
                  </a:moveTo>
                  <a:lnTo>
                    <a:pt x="364396" y="825649"/>
                  </a:lnTo>
                  <a:cubicBezTo>
                    <a:pt x="354236" y="825649"/>
                    <a:pt x="346109" y="817521"/>
                    <a:pt x="346109" y="807361"/>
                  </a:cubicBezTo>
                  <a:cubicBezTo>
                    <a:pt x="346109" y="803975"/>
                    <a:pt x="348818" y="800588"/>
                    <a:pt x="352882" y="800588"/>
                  </a:cubicBezTo>
                  <a:lnTo>
                    <a:pt x="497828" y="800588"/>
                  </a:lnTo>
                  <a:cubicBezTo>
                    <a:pt x="501214" y="800588"/>
                    <a:pt x="504601" y="803297"/>
                    <a:pt x="504601" y="807361"/>
                  </a:cubicBezTo>
                  <a:cubicBezTo>
                    <a:pt x="503923" y="817521"/>
                    <a:pt x="495796" y="825649"/>
                    <a:pt x="485636" y="825649"/>
                  </a:cubicBezTo>
                  <a:lnTo>
                    <a:pt x="485636" y="825649"/>
                  </a:lnTo>
                  <a:close/>
                  <a:moveTo>
                    <a:pt x="826326" y="621099"/>
                  </a:moveTo>
                  <a:cubicBezTo>
                    <a:pt x="826326" y="627872"/>
                    <a:pt x="821585" y="634646"/>
                    <a:pt x="814812" y="636677"/>
                  </a:cubicBezTo>
                  <a:lnTo>
                    <a:pt x="751821" y="657674"/>
                  </a:lnTo>
                  <a:lnTo>
                    <a:pt x="751821" y="524243"/>
                  </a:lnTo>
                  <a:cubicBezTo>
                    <a:pt x="751821" y="517470"/>
                    <a:pt x="746403" y="512051"/>
                    <a:pt x="739630" y="512051"/>
                  </a:cubicBezTo>
                  <a:cubicBezTo>
                    <a:pt x="732856" y="512051"/>
                    <a:pt x="727438" y="517470"/>
                    <a:pt x="727438" y="524243"/>
                  </a:cubicBezTo>
                  <a:lnTo>
                    <a:pt x="727438" y="675284"/>
                  </a:lnTo>
                  <a:cubicBezTo>
                    <a:pt x="727438" y="685444"/>
                    <a:pt x="719310" y="693572"/>
                    <a:pt x="709150" y="693572"/>
                  </a:cubicBezTo>
                  <a:cubicBezTo>
                    <a:pt x="705764" y="693572"/>
                    <a:pt x="702377" y="690863"/>
                    <a:pt x="702377" y="686799"/>
                  </a:cubicBezTo>
                  <a:lnTo>
                    <a:pt x="702377" y="409099"/>
                  </a:lnTo>
                  <a:cubicBezTo>
                    <a:pt x="702377" y="405713"/>
                    <a:pt x="705086" y="402326"/>
                    <a:pt x="709150" y="402326"/>
                  </a:cubicBezTo>
                  <a:cubicBezTo>
                    <a:pt x="719310" y="402326"/>
                    <a:pt x="727438" y="410454"/>
                    <a:pt x="727438" y="420614"/>
                  </a:cubicBezTo>
                  <a:lnTo>
                    <a:pt x="727438" y="465994"/>
                  </a:lnTo>
                  <a:cubicBezTo>
                    <a:pt x="727438" y="472767"/>
                    <a:pt x="732856" y="478185"/>
                    <a:pt x="739630" y="478185"/>
                  </a:cubicBezTo>
                  <a:cubicBezTo>
                    <a:pt x="746403" y="478185"/>
                    <a:pt x="751821" y="472767"/>
                    <a:pt x="751821" y="465994"/>
                  </a:cubicBezTo>
                  <a:lnTo>
                    <a:pt x="751821" y="438224"/>
                  </a:lnTo>
                  <a:lnTo>
                    <a:pt x="814812" y="459221"/>
                  </a:lnTo>
                  <a:cubicBezTo>
                    <a:pt x="821585" y="461252"/>
                    <a:pt x="826326" y="468026"/>
                    <a:pt x="826326" y="474799"/>
                  </a:cubicBezTo>
                  <a:lnTo>
                    <a:pt x="826326" y="6210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896278" y="1108458"/>
              <a:ext cx="252287" cy="252720"/>
            </a:xfrm>
            <a:custGeom>
              <a:avLst/>
              <a:gdLst/>
              <a:ahLst/>
              <a:cxnLst/>
              <a:rect l="l" t="t" r="r" b="b"/>
              <a:pathLst>
                <a:path w="394198" h="394875" extrusionOk="0">
                  <a:moveTo>
                    <a:pt x="196422" y="394875"/>
                  </a:moveTo>
                  <a:lnTo>
                    <a:pt x="196422" y="394875"/>
                  </a:lnTo>
                  <a:cubicBezTo>
                    <a:pt x="305470" y="394198"/>
                    <a:pt x="394198" y="306147"/>
                    <a:pt x="394198" y="197099"/>
                  </a:cubicBezTo>
                  <a:cubicBezTo>
                    <a:pt x="394198" y="88051"/>
                    <a:pt x="305470" y="0"/>
                    <a:pt x="197099" y="0"/>
                  </a:cubicBezTo>
                  <a:cubicBezTo>
                    <a:pt x="197099" y="0"/>
                    <a:pt x="197099" y="0"/>
                    <a:pt x="197099" y="0"/>
                  </a:cubicBezTo>
                  <a:cubicBezTo>
                    <a:pt x="197099" y="0"/>
                    <a:pt x="197099" y="0"/>
                    <a:pt x="197099" y="0"/>
                  </a:cubicBezTo>
                  <a:cubicBezTo>
                    <a:pt x="88051" y="0"/>
                    <a:pt x="0" y="88728"/>
                    <a:pt x="0" y="197099"/>
                  </a:cubicBezTo>
                  <a:cubicBezTo>
                    <a:pt x="0" y="305470"/>
                    <a:pt x="87374" y="394198"/>
                    <a:pt x="196422" y="394875"/>
                  </a:cubicBezTo>
                  <a:lnTo>
                    <a:pt x="196422" y="394875"/>
                  </a:lnTo>
                  <a:close/>
                  <a:moveTo>
                    <a:pt x="153751" y="299374"/>
                  </a:moveTo>
                  <a:lnTo>
                    <a:pt x="239770" y="299374"/>
                  </a:lnTo>
                  <a:cubicBezTo>
                    <a:pt x="228256" y="344077"/>
                    <a:pt x="210645" y="369138"/>
                    <a:pt x="196422" y="369138"/>
                  </a:cubicBezTo>
                  <a:cubicBezTo>
                    <a:pt x="182198" y="369815"/>
                    <a:pt x="164588" y="344754"/>
                    <a:pt x="153751" y="299374"/>
                  </a:cubicBezTo>
                  <a:close/>
                  <a:moveTo>
                    <a:pt x="24383" y="209968"/>
                  </a:moveTo>
                  <a:lnTo>
                    <a:pt x="117176" y="209968"/>
                  </a:lnTo>
                  <a:cubicBezTo>
                    <a:pt x="117853" y="232320"/>
                    <a:pt x="119885" y="254671"/>
                    <a:pt x="123272" y="274991"/>
                  </a:cubicBezTo>
                  <a:lnTo>
                    <a:pt x="42671" y="274991"/>
                  </a:lnTo>
                  <a:cubicBezTo>
                    <a:pt x="32511" y="254671"/>
                    <a:pt x="26415" y="232997"/>
                    <a:pt x="24383" y="209968"/>
                  </a:cubicBezTo>
                  <a:close/>
                  <a:moveTo>
                    <a:pt x="196422" y="25061"/>
                  </a:moveTo>
                  <a:cubicBezTo>
                    <a:pt x="210645" y="25061"/>
                    <a:pt x="228256" y="50799"/>
                    <a:pt x="239770" y="95502"/>
                  </a:cubicBezTo>
                  <a:lnTo>
                    <a:pt x="153074" y="95502"/>
                  </a:lnTo>
                  <a:cubicBezTo>
                    <a:pt x="164588" y="50121"/>
                    <a:pt x="182198" y="25061"/>
                    <a:pt x="196422" y="25061"/>
                  </a:cubicBezTo>
                  <a:close/>
                  <a:moveTo>
                    <a:pt x="245189" y="119885"/>
                  </a:moveTo>
                  <a:cubicBezTo>
                    <a:pt x="248575" y="138850"/>
                    <a:pt x="250607" y="160524"/>
                    <a:pt x="251284" y="184907"/>
                  </a:cubicBezTo>
                  <a:lnTo>
                    <a:pt x="142236" y="184907"/>
                  </a:lnTo>
                  <a:cubicBezTo>
                    <a:pt x="142914" y="161201"/>
                    <a:pt x="144946" y="139527"/>
                    <a:pt x="148332" y="119885"/>
                  </a:cubicBezTo>
                  <a:lnTo>
                    <a:pt x="245189" y="119885"/>
                  </a:lnTo>
                  <a:close/>
                  <a:moveTo>
                    <a:pt x="368460" y="184907"/>
                  </a:moveTo>
                  <a:lnTo>
                    <a:pt x="275668" y="184907"/>
                  </a:lnTo>
                  <a:cubicBezTo>
                    <a:pt x="274990" y="162556"/>
                    <a:pt x="272959" y="140205"/>
                    <a:pt x="269572" y="119885"/>
                  </a:cubicBezTo>
                  <a:lnTo>
                    <a:pt x="350173" y="119885"/>
                  </a:lnTo>
                  <a:cubicBezTo>
                    <a:pt x="360332" y="139527"/>
                    <a:pt x="367106" y="161879"/>
                    <a:pt x="368460" y="184907"/>
                  </a:cubicBezTo>
                  <a:close/>
                  <a:moveTo>
                    <a:pt x="368460" y="209968"/>
                  </a:moveTo>
                  <a:cubicBezTo>
                    <a:pt x="367106" y="232997"/>
                    <a:pt x="360332" y="255348"/>
                    <a:pt x="350850" y="274991"/>
                  </a:cubicBezTo>
                  <a:lnTo>
                    <a:pt x="270249" y="274991"/>
                  </a:lnTo>
                  <a:cubicBezTo>
                    <a:pt x="273636" y="254671"/>
                    <a:pt x="275668" y="232997"/>
                    <a:pt x="276345" y="209968"/>
                  </a:cubicBezTo>
                  <a:lnTo>
                    <a:pt x="368460" y="209968"/>
                  </a:lnTo>
                  <a:close/>
                  <a:moveTo>
                    <a:pt x="117176" y="184907"/>
                  </a:moveTo>
                  <a:lnTo>
                    <a:pt x="24383" y="184907"/>
                  </a:lnTo>
                  <a:cubicBezTo>
                    <a:pt x="25738" y="161879"/>
                    <a:pt x="32511" y="140205"/>
                    <a:pt x="41994" y="119885"/>
                  </a:cubicBezTo>
                  <a:lnTo>
                    <a:pt x="123272" y="119885"/>
                  </a:lnTo>
                  <a:cubicBezTo>
                    <a:pt x="119885" y="140205"/>
                    <a:pt x="117853" y="162556"/>
                    <a:pt x="117176" y="184907"/>
                  </a:cubicBezTo>
                  <a:close/>
                  <a:moveTo>
                    <a:pt x="142236" y="209968"/>
                  </a:moveTo>
                  <a:lnTo>
                    <a:pt x="251284" y="209968"/>
                  </a:lnTo>
                  <a:cubicBezTo>
                    <a:pt x="250607" y="233674"/>
                    <a:pt x="248575" y="256026"/>
                    <a:pt x="245189" y="274991"/>
                  </a:cubicBezTo>
                  <a:lnTo>
                    <a:pt x="148332" y="274991"/>
                  </a:lnTo>
                  <a:cubicBezTo>
                    <a:pt x="144946" y="255348"/>
                    <a:pt x="142914" y="233674"/>
                    <a:pt x="142236" y="209968"/>
                  </a:cubicBezTo>
                  <a:lnTo>
                    <a:pt x="142236" y="209968"/>
                  </a:lnTo>
                  <a:close/>
                  <a:moveTo>
                    <a:pt x="241125" y="363719"/>
                  </a:moveTo>
                  <a:cubicBezTo>
                    <a:pt x="246543" y="355591"/>
                    <a:pt x="251284" y="344754"/>
                    <a:pt x="256026" y="331885"/>
                  </a:cubicBezTo>
                  <a:cubicBezTo>
                    <a:pt x="259412" y="321725"/>
                    <a:pt x="262799" y="310888"/>
                    <a:pt x="265508" y="299374"/>
                  </a:cubicBezTo>
                  <a:lnTo>
                    <a:pt x="335272" y="299374"/>
                  </a:lnTo>
                  <a:cubicBezTo>
                    <a:pt x="312243" y="330530"/>
                    <a:pt x="279054" y="353559"/>
                    <a:pt x="241125" y="363719"/>
                  </a:cubicBezTo>
                  <a:close/>
                  <a:moveTo>
                    <a:pt x="335272" y="95502"/>
                  </a:moveTo>
                  <a:lnTo>
                    <a:pt x="265508" y="95502"/>
                  </a:lnTo>
                  <a:cubicBezTo>
                    <a:pt x="262799" y="83987"/>
                    <a:pt x="259412" y="72473"/>
                    <a:pt x="256026" y="62313"/>
                  </a:cubicBezTo>
                  <a:cubicBezTo>
                    <a:pt x="251284" y="49444"/>
                    <a:pt x="246543" y="38607"/>
                    <a:pt x="241125" y="30479"/>
                  </a:cubicBezTo>
                  <a:cubicBezTo>
                    <a:pt x="279054" y="40639"/>
                    <a:pt x="312243" y="63668"/>
                    <a:pt x="335272" y="95502"/>
                  </a:cubicBezTo>
                  <a:close/>
                  <a:moveTo>
                    <a:pt x="152396" y="30479"/>
                  </a:moveTo>
                  <a:cubicBezTo>
                    <a:pt x="146978" y="38607"/>
                    <a:pt x="142236" y="49444"/>
                    <a:pt x="137495" y="62313"/>
                  </a:cubicBezTo>
                  <a:cubicBezTo>
                    <a:pt x="134109" y="72473"/>
                    <a:pt x="130722" y="83310"/>
                    <a:pt x="128013" y="95502"/>
                  </a:cubicBezTo>
                  <a:lnTo>
                    <a:pt x="57572" y="95502"/>
                  </a:lnTo>
                  <a:cubicBezTo>
                    <a:pt x="80601" y="63668"/>
                    <a:pt x="113789" y="40639"/>
                    <a:pt x="152396" y="30479"/>
                  </a:cubicBezTo>
                  <a:close/>
                  <a:moveTo>
                    <a:pt x="57572" y="299374"/>
                  </a:moveTo>
                  <a:lnTo>
                    <a:pt x="127335" y="299374"/>
                  </a:lnTo>
                  <a:cubicBezTo>
                    <a:pt x="130045" y="310888"/>
                    <a:pt x="133431" y="321725"/>
                    <a:pt x="136818" y="331885"/>
                  </a:cubicBezTo>
                  <a:cubicBezTo>
                    <a:pt x="141559" y="344754"/>
                    <a:pt x="146300" y="355591"/>
                    <a:pt x="151719" y="363719"/>
                  </a:cubicBezTo>
                  <a:cubicBezTo>
                    <a:pt x="113789" y="353559"/>
                    <a:pt x="80601" y="330530"/>
                    <a:pt x="57572" y="299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46"/>
          <p:cNvGrpSpPr/>
          <p:nvPr/>
        </p:nvGrpSpPr>
        <p:grpSpPr>
          <a:xfrm>
            <a:off x="4675361" y="1586933"/>
            <a:ext cx="497187" cy="544887"/>
            <a:chOff x="1506010" y="893233"/>
            <a:chExt cx="497187" cy="544887"/>
          </a:xfrm>
        </p:grpSpPr>
        <p:sp>
          <p:nvSpPr>
            <p:cNvPr id="871" name="Google Shape;871;p46"/>
            <p:cNvSpPr/>
            <p:nvPr/>
          </p:nvSpPr>
          <p:spPr>
            <a:xfrm>
              <a:off x="1963309" y="901028"/>
              <a:ext cx="32077" cy="528849"/>
            </a:xfrm>
            <a:custGeom>
              <a:avLst/>
              <a:gdLst/>
              <a:ahLst/>
              <a:cxnLst/>
              <a:rect l="l" t="t" r="r" b="b"/>
              <a:pathLst>
                <a:path w="50121" h="826326" extrusionOk="0">
                  <a:moveTo>
                    <a:pt x="50121" y="25061"/>
                  </a:moveTo>
                  <a:lnTo>
                    <a:pt x="50121" y="778914"/>
                  </a:lnTo>
                  <a:cubicBezTo>
                    <a:pt x="50121" y="788396"/>
                    <a:pt x="47412" y="797202"/>
                    <a:pt x="41316" y="804652"/>
                  </a:cubicBezTo>
                  <a:lnTo>
                    <a:pt x="25061" y="826326"/>
                  </a:lnTo>
                  <a:lnTo>
                    <a:pt x="8805" y="804652"/>
                  </a:lnTo>
                  <a:cubicBezTo>
                    <a:pt x="3387" y="797202"/>
                    <a:pt x="0" y="788396"/>
                    <a:pt x="0" y="778914"/>
                  </a:cubicBezTo>
                  <a:lnTo>
                    <a:pt x="0" y="25061"/>
                  </a:lnTo>
                  <a:cubicBezTo>
                    <a:pt x="0" y="15578"/>
                    <a:pt x="4741" y="7450"/>
                    <a:pt x="12192" y="3387"/>
                  </a:cubicBezTo>
                  <a:cubicBezTo>
                    <a:pt x="15578" y="1355"/>
                    <a:pt x="20319" y="0"/>
                    <a:pt x="24383" y="0"/>
                  </a:cubicBezTo>
                  <a:cubicBezTo>
                    <a:pt x="39284" y="0"/>
                    <a:pt x="50121" y="11514"/>
                    <a:pt x="50121" y="250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1971537" y="901028"/>
              <a:ext cx="23841" cy="528849"/>
            </a:xfrm>
            <a:custGeom>
              <a:avLst/>
              <a:gdLst/>
              <a:ahLst/>
              <a:cxnLst/>
              <a:rect l="l" t="t" r="r" b="b"/>
              <a:pathLst>
                <a:path w="37252" h="826326" extrusionOk="0">
                  <a:moveTo>
                    <a:pt x="37252" y="25061"/>
                  </a:moveTo>
                  <a:lnTo>
                    <a:pt x="37252" y="778914"/>
                  </a:lnTo>
                  <a:cubicBezTo>
                    <a:pt x="37252" y="788396"/>
                    <a:pt x="34543" y="797202"/>
                    <a:pt x="28447" y="804652"/>
                  </a:cubicBezTo>
                  <a:lnTo>
                    <a:pt x="12192" y="826326"/>
                  </a:lnTo>
                  <a:lnTo>
                    <a:pt x="12192" y="25061"/>
                  </a:lnTo>
                  <a:cubicBezTo>
                    <a:pt x="12192" y="15578"/>
                    <a:pt x="7451" y="8128"/>
                    <a:pt x="0" y="3387"/>
                  </a:cubicBezTo>
                  <a:cubicBezTo>
                    <a:pt x="3387" y="1355"/>
                    <a:pt x="8128" y="0"/>
                    <a:pt x="12192" y="0"/>
                  </a:cubicBezTo>
                  <a:cubicBezTo>
                    <a:pt x="26415" y="0"/>
                    <a:pt x="37252" y="11514"/>
                    <a:pt x="37252" y="250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1963309" y="1377815"/>
              <a:ext cx="32077" cy="51584"/>
            </a:xfrm>
            <a:custGeom>
              <a:avLst/>
              <a:gdLst/>
              <a:ahLst/>
              <a:cxnLst/>
              <a:rect l="l" t="t" r="r" b="b"/>
              <a:pathLst>
                <a:path w="50121" h="80600" extrusionOk="0">
                  <a:moveTo>
                    <a:pt x="50121" y="0"/>
                  </a:moveTo>
                  <a:lnTo>
                    <a:pt x="50121" y="33188"/>
                  </a:lnTo>
                  <a:cubicBezTo>
                    <a:pt x="50121" y="42671"/>
                    <a:pt x="47412" y="51476"/>
                    <a:pt x="41316" y="58927"/>
                  </a:cubicBezTo>
                  <a:lnTo>
                    <a:pt x="25061" y="80601"/>
                  </a:lnTo>
                  <a:lnTo>
                    <a:pt x="8805" y="58927"/>
                  </a:lnTo>
                  <a:cubicBezTo>
                    <a:pt x="3387" y="51476"/>
                    <a:pt x="0" y="42671"/>
                    <a:pt x="0" y="33188"/>
                  </a:cubicBezTo>
                  <a:lnTo>
                    <a:pt x="0" y="0"/>
                  </a:lnTo>
                  <a:lnTo>
                    <a:pt x="50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1963309" y="901028"/>
              <a:ext cx="32077" cy="46382"/>
            </a:xfrm>
            <a:custGeom>
              <a:avLst/>
              <a:gdLst/>
              <a:ahLst/>
              <a:cxnLst/>
              <a:rect l="l" t="t" r="r" b="b"/>
              <a:pathLst>
                <a:path w="50121" h="72472" extrusionOk="0">
                  <a:moveTo>
                    <a:pt x="50121" y="25061"/>
                  </a:moveTo>
                  <a:lnTo>
                    <a:pt x="50121" y="72473"/>
                  </a:lnTo>
                  <a:lnTo>
                    <a:pt x="0" y="72473"/>
                  </a:lnTo>
                  <a:lnTo>
                    <a:pt x="0" y="25061"/>
                  </a:lnTo>
                  <a:cubicBezTo>
                    <a:pt x="0" y="15578"/>
                    <a:pt x="4741" y="7450"/>
                    <a:pt x="12192" y="3387"/>
                  </a:cubicBezTo>
                  <a:cubicBezTo>
                    <a:pt x="15578" y="1355"/>
                    <a:pt x="20319" y="0"/>
                    <a:pt x="24383" y="0"/>
                  </a:cubicBezTo>
                  <a:cubicBezTo>
                    <a:pt x="39284" y="0"/>
                    <a:pt x="50121" y="11514"/>
                    <a:pt x="50121" y="250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1514238" y="901441"/>
              <a:ext cx="400971" cy="528435"/>
            </a:xfrm>
            <a:custGeom>
              <a:avLst/>
              <a:gdLst/>
              <a:ahLst/>
              <a:cxnLst/>
              <a:rect l="l" t="t" r="r" b="b"/>
              <a:pathLst>
                <a:path w="626517" h="825680" extrusionOk="0">
                  <a:moveTo>
                    <a:pt x="626518" y="21706"/>
                  </a:moveTo>
                  <a:lnTo>
                    <a:pt x="626518" y="804007"/>
                  </a:lnTo>
                  <a:cubicBezTo>
                    <a:pt x="626518" y="816198"/>
                    <a:pt x="617035" y="825681"/>
                    <a:pt x="604844" y="825681"/>
                  </a:cubicBezTo>
                  <a:lnTo>
                    <a:pt x="21674" y="825681"/>
                  </a:lnTo>
                  <a:cubicBezTo>
                    <a:pt x="9482" y="825681"/>
                    <a:pt x="0" y="816198"/>
                    <a:pt x="0" y="804007"/>
                  </a:cubicBezTo>
                  <a:lnTo>
                    <a:pt x="0" y="21706"/>
                  </a:lnTo>
                  <a:cubicBezTo>
                    <a:pt x="0" y="9514"/>
                    <a:pt x="9482" y="32"/>
                    <a:pt x="21674" y="32"/>
                  </a:cubicBezTo>
                  <a:lnTo>
                    <a:pt x="604844" y="32"/>
                  </a:lnTo>
                  <a:cubicBezTo>
                    <a:pt x="617035" y="-645"/>
                    <a:pt x="626518" y="9514"/>
                    <a:pt x="626518" y="21706"/>
                  </a:cubicBezTo>
                  <a:lnTo>
                    <a:pt x="626518" y="217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1514238" y="901028"/>
              <a:ext cx="400971" cy="528849"/>
            </a:xfrm>
            <a:custGeom>
              <a:avLst/>
              <a:gdLst/>
              <a:ahLst/>
              <a:cxnLst/>
              <a:rect l="l" t="t" r="r" b="b"/>
              <a:pathLst>
                <a:path w="626517" h="826326" extrusionOk="0">
                  <a:moveTo>
                    <a:pt x="626518" y="22351"/>
                  </a:moveTo>
                  <a:lnTo>
                    <a:pt x="626518" y="804652"/>
                  </a:lnTo>
                  <a:cubicBezTo>
                    <a:pt x="626518" y="816844"/>
                    <a:pt x="617035" y="826326"/>
                    <a:pt x="604844" y="826326"/>
                  </a:cubicBezTo>
                  <a:lnTo>
                    <a:pt x="21674" y="826326"/>
                  </a:lnTo>
                  <a:cubicBezTo>
                    <a:pt x="9482" y="826326"/>
                    <a:pt x="0" y="816844"/>
                    <a:pt x="0" y="804652"/>
                  </a:cubicBezTo>
                  <a:lnTo>
                    <a:pt x="0" y="791783"/>
                  </a:lnTo>
                  <a:lnTo>
                    <a:pt x="545240" y="791783"/>
                  </a:lnTo>
                  <a:cubicBezTo>
                    <a:pt x="564205" y="791783"/>
                    <a:pt x="579783" y="776205"/>
                    <a:pt x="579783" y="757240"/>
                  </a:cubicBezTo>
                  <a:lnTo>
                    <a:pt x="579783" y="0"/>
                  </a:lnTo>
                  <a:lnTo>
                    <a:pt x="605521" y="0"/>
                  </a:lnTo>
                  <a:cubicBezTo>
                    <a:pt x="617035" y="0"/>
                    <a:pt x="626518" y="10160"/>
                    <a:pt x="626518" y="223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1514238" y="1388641"/>
              <a:ext cx="400971" cy="40314"/>
            </a:xfrm>
            <a:custGeom>
              <a:avLst/>
              <a:gdLst/>
              <a:ahLst/>
              <a:cxnLst/>
              <a:rect l="l" t="t" r="r" b="b"/>
              <a:pathLst>
                <a:path w="626517" h="62990" extrusionOk="0">
                  <a:moveTo>
                    <a:pt x="626518" y="0"/>
                  </a:moveTo>
                  <a:lnTo>
                    <a:pt x="626518" y="41316"/>
                  </a:lnTo>
                  <a:cubicBezTo>
                    <a:pt x="626518" y="53508"/>
                    <a:pt x="617035" y="62990"/>
                    <a:pt x="604844" y="62990"/>
                  </a:cubicBezTo>
                  <a:lnTo>
                    <a:pt x="21674" y="62990"/>
                  </a:lnTo>
                  <a:cubicBezTo>
                    <a:pt x="9482" y="62990"/>
                    <a:pt x="0" y="53508"/>
                    <a:pt x="0" y="41316"/>
                  </a:cubicBezTo>
                  <a:lnTo>
                    <a:pt x="0" y="0"/>
                  </a:lnTo>
                  <a:lnTo>
                    <a:pt x="6265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1636358" y="901028"/>
              <a:ext cx="156053" cy="38580"/>
            </a:xfrm>
            <a:custGeom>
              <a:avLst/>
              <a:gdLst/>
              <a:ahLst/>
              <a:cxnLst/>
              <a:rect l="l" t="t" r="r" b="b"/>
              <a:pathLst>
                <a:path w="243833" h="60281" extrusionOk="0">
                  <a:moveTo>
                    <a:pt x="243834" y="0"/>
                  </a:moveTo>
                  <a:lnTo>
                    <a:pt x="232320" y="41994"/>
                  </a:lnTo>
                  <a:cubicBezTo>
                    <a:pt x="229610" y="52831"/>
                    <a:pt x="219451" y="60281"/>
                    <a:pt x="207936" y="60281"/>
                  </a:cubicBezTo>
                  <a:lnTo>
                    <a:pt x="35898" y="60281"/>
                  </a:lnTo>
                  <a:cubicBezTo>
                    <a:pt x="24383" y="60281"/>
                    <a:pt x="14224" y="52831"/>
                    <a:pt x="11514" y="41994"/>
                  </a:cubicBezTo>
                  <a:lnTo>
                    <a:pt x="8128" y="30479"/>
                  </a:lnTo>
                  <a:lnTo>
                    <a:pt x="0" y="0"/>
                  </a:lnTo>
                  <a:lnTo>
                    <a:pt x="2438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1619036" y="1152196"/>
              <a:ext cx="190732" cy="170358"/>
            </a:xfrm>
            <a:custGeom>
              <a:avLst/>
              <a:gdLst/>
              <a:ahLst/>
              <a:cxnLst/>
              <a:rect l="l" t="t" r="r" b="b"/>
              <a:pathLst>
                <a:path w="298019" h="266185" extrusionOk="0">
                  <a:moveTo>
                    <a:pt x="0" y="0"/>
                  </a:moveTo>
                  <a:lnTo>
                    <a:pt x="298019" y="0"/>
                  </a:lnTo>
                  <a:lnTo>
                    <a:pt x="298019" y="266185"/>
                  </a:lnTo>
                  <a:lnTo>
                    <a:pt x="0" y="266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1619469" y="1152196"/>
              <a:ext cx="190732" cy="170358"/>
            </a:xfrm>
            <a:custGeom>
              <a:avLst/>
              <a:gdLst/>
              <a:ahLst/>
              <a:cxnLst/>
              <a:rect l="l" t="t" r="r" b="b"/>
              <a:pathLst>
                <a:path w="298019" h="266185" extrusionOk="0">
                  <a:moveTo>
                    <a:pt x="298019" y="0"/>
                  </a:moveTo>
                  <a:lnTo>
                    <a:pt x="298019" y="266185"/>
                  </a:lnTo>
                  <a:lnTo>
                    <a:pt x="0" y="266185"/>
                  </a:lnTo>
                  <a:lnTo>
                    <a:pt x="0" y="226224"/>
                  </a:lnTo>
                  <a:lnTo>
                    <a:pt x="220805" y="226224"/>
                  </a:lnTo>
                  <a:cubicBezTo>
                    <a:pt x="239770" y="226224"/>
                    <a:pt x="254671" y="211323"/>
                    <a:pt x="254671" y="192358"/>
                  </a:cubicBezTo>
                  <a:lnTo>
                    <a:pt x="254671" y="0"/>
                  </a:lnTo>
                  <a:lnTo>
                    <a:pt x="298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1506010" y="893233"/>
              <a:ext cx="417443" cy="544887"/>
            </a:xfrm>
            <a:custGeom>
              <a:avLst/>
              <a:gdLst/>
              <a:ahLst/>
              <a:cxnLst/>
              <a:rect l="l" t="t" r="r" b="b"/>
              <a:pathLst>
                <a:path w="652255" h="851386" extrusionOk="0">
                  <a:moveTo>
                    <a:pt x="617712" y="0"/>
                  </a:moveTo>
                  <a:lnTo>
                    <a:pt x="34543" y="0"/>
                  </a:lnTo>
                  <a:cubicBezTo>
                    <a:pt x="15578" y="0"/>
                    <a:pt x="0" y="15578"/>
                    <a:pt x="0" y="34543"/>
                  </a:cubicBezTo>
                  <a:lnTo>
                    <a:pt x="0" y="816844"/>
                  </a:lnTo>
                  <a:cubicBezTo>
                    <a:pt x="0" y="835809"/>
                    <a:pt x="15578" y="851387"/>
                    <a:pt x="34543" y="851387"/>
                  </a:cubicBezTo>
                  <a:lnTo>
                    <a:pt x="617712" y="851387"/>
                  </a:lnTo>
                  <a:cubicBezTo>
                    <a:pt x="636677" y="851387"/>
                    <a:pt x="652256" y="835809"/>
                    <a:pt x="652256" y="816844"/>
                  </a:cubicBezTo>
                  <a:lnTo>
                    <a:pt x="652256" y="34543"/>
                  </a:lnTo>
                  <a:cubicBezTo>
                    <a:pt x="652256" y="15578"/>
                    <a:pt x="636677" y="0"/>
                    <a:pt x="617712" y="0"/>
                  </a:cubicBezTo>
                  <a:lnTo>
                    <a:pt x="617712" y="0"/>
                  </a:lnTo>
                  <a:close/>
                  <a:moveTo>
                    <a:pt x="431451" y="25061"/>
                  </a:moveTo>
                  <a:lnTo>
                    <a:pt x="424000" y="51476"/>
                  </a:lnTo>
                  <a:cubicBezTo>
                    <a:pt x="422645" y="56895"/>
                    <a:pt x="417227" y="60958"/>
                    <a:pt x="411808" y="60958"/>
                  </a:cubicBezTo>
                  <a:lnTo>
                    <a:pt x="239770" y="60958"/>
                  </a:lnTo>
                  <a:cubicBezTo>
                    <a:pt x="233674" y="60958"/>
                    <a:pt x="228933" y="56895"/>
                    <a:pt x="227578" y="51476"/>
                  </a:cubicBezTo>
                  <a:lnTo>
                    <a:pt x="220128" y="25061"/>
                  </a:lnTo>
                  <a:lnTo>
                    <a:pt x="431451" y="25061"/>
                  </a:lnTo>
                  <a:close/>
                  <a:moveTo>
                    <a:pt x="617712" y="826326"/>
                  </a:moveTo>
                  <a:lnTo>
                    <a:pt x="34543" y="826326"/>
                  </a:lnTo>
                  <a:cubicBezTo>
                    <a:pt x="29125" y="826326"/>
                    <a:pt x="25061" y="822262"/>
                    <a:pt x="25061" y="816844"/>
                  </a:cubicBezTo>
                  <a:lnTo>
                    <a:pt x="25061" y="787719"/>
                  </a:lnTo>
                  <a:lnTo>
                    <a:pt x="77891" y="787719"/>
                  </a:lnTo>
                  <a:cubicBezTo>
                    <a:pt x="84665" y="787719"/>
                    <a:pt x="90083" y="782301"/>
                    <a:pt x="90083" y="775527"/>
                  </a:cubicBezTo>
                  <a:cubicBezTo>
                    <a:pt x="90083" y="768754"/>
                    <a:pt x="84665" y="763336"/>
                    <a:pt x="77891" y="763336"/>
                  </a:cubicBezTo>
                  <a:lnTo>
                    <a:pt x="25061" y="763336"/>
                  </a:lnTo>
                  <a:lnTo>
                    <a:pt x="25061" y="34543"/>
                  </a:lnTo>
                  <a:cubicBezTo>
                    <a:pt x="25061" y="29125"/>
                    <a:pt x="29125" y="25061"/>
                    <a:pt x="34543" y="25061"/>
                  </a:cubicBezTo>
                  <a:lnTo>
                    <a:pt x="194390" y="25061"/>
                  </a:lnTo>
                  <a:lnTo>
                    <a:pt x="203195" y="57572"/>
                  </a:lnTo>
                  <a:cubicBezTo>
                    <a:pt x="207936" y="73827"/>
                    <a:pt x="222837" y="85342"/>
                    <a:pt x="239770" y="85342"/>
                  </a:cubicBezTo>
                  <a:lnTo>
                    <a:pt x="411808" y="85342"/>
                  </a:lnTo>
                  <a:cubicBezTo>
                    <a:pt x="428741" y="85342"/>
                    <a:pt x="443642" y="73827"/>
                    <a:pt x="448383" y="57572"/>
                  </a:cubicBezTo>
                  <a:lnTo>
                    <a:pt x="457189" y="25061"/>
                  </a:lnTo>
                  <a:lnTo>
                    <a:pt x="617035" y="25061"/>
                  </a:lnTo>
                  <a:cubicBezTo>
                    <a:pt x="622454" y="25061"/>
                    <a:pt x="626518" y="29125"/>
                    <a:pt x="626518" y="34543"/>
                  </a:cubicBezTo>
                  <a:lnTo>
                    <a:pt x="626518" y="762658"/>
                  </a:lnTo>
                  <a:lnTo>
                    <a:pt x="136818" y="762658"/>
                  </a:lnTo>
                  <a:cubicBezTo>
                    <a:pt x="130045" y="762658"/>
                    <a:pt x="124626" y="768077"/>
                    <a:pt x="124626" y="774850"/>
                  </a:cubicBezTo>
                  <a:cubicBezTo>
                    <a:pt x="124626" y="781623"/>
                    <a:pt x="130045" y="787042"/>
                    <a:pt x="136818" y="787042"/>
                  </a:cubicBezTo>
                  <a:lnTo>
                    <a:pt x="626518" y="787042"/>
                  </a:lnTo>
                  <a:lnTo>
                    <a:pt x="626518" y="816166"/>
                  </a:lnTo>
                  <a:cubicBezTo>
                    <a:pt x="627195" y="821585"/>
                    <a:pt x="623131" y="826326"/>
                    <a:pt x="617712" y="826326"/>
                  </a:cubicBezTo>
                  <a:lnTo>
                    <a:pt x="617712" y="826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6"/>
            <p:cNvSpPr/>
            <p:nvPr/>
          </p:nvSpPr>
          <p:spPr>
            <a:xfrm>
              <a:off x="1955514" y="893233"/>
              <a:ext cx="47683" cy="544454"/>
            </a:xfrm>
            <a:custGeom>
              <a:avLst/>
              <a:gdLst/>
              <a:ahLst/>
              <a:cxnLst/>
              <a:rect l="l" t="t" r="r" b="b"/>
              <a:pathLst>
                <a:path w="74504" h="850709" extrusionOk="0">
                  <a:moveTo>
                    <a:pt x="37252" y="0"/>
                  </a:moveTo>
                  <a:cubicBezTo>
                    <a:pt x="16933" y="0"/>
                    <a:pt x="0" y="16933"/>
                    <a:pt x="0" y="37252"/>
                  </a:cubicBezTo>
                  <a:lnTo>
                    <a:pt x="0" y="189649"/>
                  </a:lnTo>
                  <a:cubicBezTo>
                    <a:pt x="0" y="196422"/>
                    <a:pt x="5419" y="201840"/>
                    <a:pt x="12192" y="201840"/>
                  </a:cubicBezTo>
                  <a:cubicBezTo>
                    <a:pt x="18965" y="201840"/>
                    <a:pt x="24383" y="196422"/>
                    <a:pt x="24383" y="189649"/>
                  </a:cubicBezTo>
                  <a:lnTo>
                    <a:pt x="24383" y="97534"/>
                  </a:lnTo>
                  <a:lnTo>
                    <a:pt x="49444" y="97534"/>
                  </a:lnTo>
                  <a:lnTo>
                    <a:pt x="49444" y="745725"/>
                  </a:lnTo>
                  <a:lnTo>
                    <a:pt x="24383" y="745725"/>
                  </a:lnTo>
                  <a:lnTo>
                    <a:pt x="24383" y="248575"/>
                  </a:lnTo>
                  <a:cubicBezTo>
                    <a:pt x="24383" y="241802"/>
                    <a:pt x="18965" y="236383"/>
                    <a:pt x="12192" y="236383"/>
                  </a:cubicBezTo>
                  <a:cubicBezTo>
                    <a:pt x="5419" y="236383"/>
                    <a:pt x="0" y="241802"/>
                    <a:pt x="0" y="248575"/>
                  </a:cubicBezTo>
                  <a:lnTo>
                    <a:pt x="0" y="791106"/>
                  </a:lnTo>
                  <a:cubicBezTo>
                    <a:pt x="0" y="803297"/>
                    <a:pt x="4064" y="814812"/>
                    <a:pt x="10837" y="824294"/>
                  </a:cubicBezTo>
                  <a:lnTo>
                    <a:pt x="27093" y="845968"/>
                  </a:lnTo>
                  <a:cubicBezTo>
                    <a:pt x="29125" y="849355"/>
                    <a:pt x="33188" y="850709"/>
                    <a:pt x="37252" y="850709"/>
                  </a:cubicBezTo>
                  <a:cubicBezTo>
                    <a:pt x="41316" y="850709"/>
                    <a:pt x="44703" y="848677"/>
                    <a:pt x="47412" y="845968"/>
                  </a:cubicBezTo>
                  <a:lnTo>
                    <a:pt x="63668" y="824294"/>
                  </a:lnTo>
                  <a:cubicBezTo>
                    <a:pt x="71118" y="814812"/>
                    <a:pt x="74505" y="802620"/>
                    <a:pt x="74505" y="791106"/>
                  </a:cubicBezTo>
                  <a:lnTo>
                    <a:pt x="74505" y="37252"/>
                  </a:lnTo>
                  <a:cubicBezTo>
                    <a:pt x="74505" y="16933"/>
                    <a:pt x="58249" y="0"/>
                    <a:pt x="37252" y="0"/>
                  </a:cubicBezTo>
                  <a:lnTo>
                    <a:pt x="37252" y="0"/>
                  </a:lnTo>
                  <a:close/>
                  <a:moveTo>
                    <a:pt x="25061" y="72473"/>
                  </a:moveTo>
                  <a:lnTo>
                    <a:pt x="25061" y="37252"/>
                  </a:lnTo>
                  <a:cubicBezTo>
                    <a:pt x="25061" y="30479"/>
                    <a:pt x="30479" y="25061"/>
                    <a:pt x="37252" y="25061"/>
                  </a:cubicBezTo>
                  <a:cubicBezTo>
                    <a:pt x="44026" y="25061"/>
                    <a:pt x="49444" y="30479"/>
                    <a:pt x="49444" y="37252"/>
                  </a:cubicBezTo>
                  <a:lnTo>
                    <a:pt x="49444" y="72473"/>
                  </a:lnTo>
                  <a:lnTo>
                    <a:pt x="25061" y="72473"/>
                  </a:lnTo>
                  <a:close/>
                  <a:moveTo>
                    <a:pt x="44026" y="809393"/>
                  </a:moveTo>
                  <a:lnTo>
                    <a:pt x="37930" y="818198"/>
                  </a:lnTo>
                  <a:lnTo>
                    <a:pt x="31834" y="809393"/>
                  </a:lnTo>
                  <a:cubicBezTo>
                    <a:pt x="27770" y="803975"/>
                    <a:pt x="25738" y="797879"/>
                    <a:pt x="25738" y="791106"/>
                  </a:cubicBezTo>
                  <a:lnTo>
                    <a:pt x="25738" y="770109"/>
                  </a:lnTo>
                  <a:lnTo>
                    <a:pt x="50799" y="770109"/>
                  </a:lnTo>
                  <a:lnTo>
                    <a:pt x="50799" y="791106"/>
                  </a:lnTo>
                  <a:cubicBezTo>
                    <a:pt x="50121" y="797201"/>
                    <a:pt x="47412" y="803975"/>
                    <a:pt x="44026" y="809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1611241" y="999763"/>
              <a:ext cx="206337" cy="15605"/>
            </a:xfrm>
            <a:custGeom>
              <a:avLst/>
              <a:gdLst/>
              <a:ahLst/>
              <a:cxnLst/>
              <a:rect l="l" t="t" r="r" b="b"/>
              <a:pathLst>
                <a:path w="322402" h="24383" extrusionOk="0">
                  <a:moveTo>
                    <a:pt x="12192" y="24383"/>
                  </a:moveTo>
                  <a:lnTo>
                    <a:pt x="310211" y="24383"/>
                  </a:lnTo>
                  <a:cubicBezTo>
                    <a:pt x="316984" y="24383"/>
                    <a:pt x="322403" y="18965"/>
                    <a:pt x="322403" y="12192"/>
                  </a:cubicBezTo>
                  <a:cubicBezTo>
                    <a:pt x="322403" y="5419"/>
                    <a:pt x="316984" y="0"/>
                    <a:pt x="310211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12192" y="243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1611241" y="1046533"/>
              <a:ext cx="206337" cy="15605"/>
            </a:xfrm>
            <a:custGeom>
              <a:avLst/>
              <a:gdLst/>
              <a:ahLst/>
              <a:cxnLst/>
              <a:rect l="l" t="t" r="r" b="b"/>
              <a:pathLst>
                <a:path w="322402" h="24383" extrusionOk="0">
                  <a:moveTo>
                    <a:pt x="12192" y="24383"/>
                  </a:moveTo>
                  <a:lnTo>
                    <a:pt x="310211" y="24383"/>
                  </a:lnTo>
                  <a:cubicBezTo>
                    <a:pt x="316984" y="24383"/>
                    <a:pt x="322403" y="18965"/>
                    <a:pt x="322403" y="12192"/>
                  </a:cubicBezTo>
                  <a:cubicBezTo>
                    <a:pt x="322403" y="5419"/>
                    <a:pt x="316984" y="0"/>
                    <a:pt x="310211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12192" y="243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1764540" y="1094168"/>
              <a:ext cx="53318" cy="15605"/>
            </a:xfrm>
            <a:custGeom>
              <a:avLst/>
              <a:gdLst/>
              <a:ahLst/>
              <a:cxnLst/>
              <a:rect l="l" t="t" r="r" b="b"/>
              <a:pathLst>
                <a:path w="83309" h="24383" extrusionOk="0">
                  <a:moveTo>
                    <a:pt x="71118" y="0"/>
                  </a:move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71118" y="24383"/>
                  </a:lnTo>
                  <a:cubicBezTo>
                    <a:pt x="77891" y="24383"/>
                    <a:pt x="83310" y="18965"/>
                    <a:pt x="83310" y="12192"/>
                  </a:cubicBezTo>
                  <a:cubicBezTo>
                    <a:pt x="83310" y="5419"/>
                    <a:pt x="77891" y="0"/>
                    <a:pt x="7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1611241" y="1094601"/>
              <a:ext cx="131345" cy="15605"/>
            </a:xfrm>
            <a:custGeom>
              <a:avLst/>
              <a:gdLst/>
              <a:ahLst/>
              <a:cxnLst/>
              <a:rect l="l" t="t" r="r" b="b"/>
              <a:pathLst>
                <a:path w="205226" h="24383" extrusionOk="0">
                  <a:moveTo>
                    <a:pt x="12192" y="24383"/>
                  </a:moveTo>
                  <a:lnTo>
                    <a:pt x="193035" y="24383"/>
                  </a:lnTo>
                  <a:cubicBezTo>
                    <a:pt x="199808" y="24383"/>
                    <a:pt x="205227" y="18965"/>
                    <a:pt x="205227" y="12192"/>
                  </a:cubicBezTo>
                  <a:cubicBezTo>
                    <a:pt x="205227" y="5419"/>
                    <a:pt x="199808" y="0"/>
                    <a:pt x="193035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1610808" y="1144402"/>
              <a:ext cx="206337" cy="185964"/>
            </a:xfrm>
            <a:custGeom>
              <a:avLst/>
              <a:gdLst/>
              <a:ahLst/>
              <a:cxnLst/>
              <a:rect l="l" t="t" r="r" b="b"/>
              <a:pathLst>
                <a:path w="322402" h="290568" extrusionOk="0">
                  <a:moveTo>
                    <a:pt x="12869" y="290569"/>
                  </a:moveTo>
                  <a:lnTo>
                    <a:pt x="209968" y="290569"/>
                  </a:lnTo>
                  <a:cubicBezTo>
                    <a:pt x="216741" y="290569"/>
                    <a:pt x="222160" y="285150"/>
                    <a:pt x="222160" y="278377"/>
                  </a:cubicBezTo>
                  <a:cubicBezTo>
                    <a:pt x="222160" y="271604"/>
                    <a:pt x="216741" y="266185"/>
                    <a:pt x="209968" y="266185"/>
                  </a:cubicBezTo>
                  <a:lnTo>
                    <a:pt x="25061" y="266185"/>
                  </a:lnTo>
                  <a:lnTo>
                    <a:pt x="25061" y="24383"/>
                  </a:lnTo>
                  <a:lnTo>
                    <a:pt x="298019" y="24383"/>
                  </a:lnTo>
                  <a:lnTo>
                    <a:pt x="298019" y="265508"/>
                  </a:lnTo>
                  <a:lnTo>
                    <a:pt x="266863" y="265508"/>
                  </a:lnTo>
                  <a:cubicBezTo>
                    <a:pt x="260089" y="265508"/>
                    <a:pt x="254671" y="270927"/>
                    <a:pt x="254671" y="277700"/>
                  </a:cubicBezTo>
                  <a:cubicBezTo>
                    <a:pt x="254671" y="284473"/>
                    <a:pt x="260089" y="289891"/>
                    <a:pt x="266863" y="289891"/>
                  </a:cubicBezTo>
                  <a:lnTo>
                    <a:pt x="310211" y="289891"/>
                  </a:lnTo>
                  <a:cubicBezTo>
                    <a:pt x="316984" y="289891"/>
                    <a:pt x="322403" y="284473"/>
                    <a:pt x="322403" y="277700"/>
                  </a:cubicBezTo>
                  <a:lnTo>
                    <a:pt x="322403" y="12192"/>
                  </a:lnTo>
                  <a:cubicBezTo>
                    <a:pt x="322403" y="5419"/>
                    <a:pt x="316984" y="0"/>
                    <a:pt x="310211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lnTo>
                    <a:pt x="0" y="278377"/>
                  </a:lnTo>
                  <a:cubicBezTo>
                    <a:pt x="677" y="285150"/>
                    <a:pt x="6096" y="290569"/>
                    <a:pt x="12869" y="290569"/>
                  </a:cubicBezTo>
                  <a:lnTo>
                    <a:pt x="12869" y="290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1681395" y="1180345"/>
              <a:ext cx="66756" cy="114439"/>
            </a:xfrm>
            <a:custGeom>
              <a:avLst/>
              <a:gdLst/>
              <a:ahLst/>
              <a:cxnLst/>
              <a:rect l="l" t="t" r="r" b="b"/>
              <a:pathLst>
                <a:path w="104306" h="178811" extrusionOk="0">
                  <a:moveTo>
                    <a:pt x="52153" y="178812"/>
                  </a:moveTo>
                  <a:cubicBezTo>
                    <a:pt x="58927" y="178812"/>
                    <a:pt x="64345" y="173393"/>
                    <a:pt x="64345" y="166620"/>
                  </a:cubicBezTo>
                  <a:lnTo>
                    <a:pt x="64345" y="24383"/>
                  </a:lnTo>
                  <a:lnTo>
                    <a:pt x="92115" y="24383"/>
                  </a:lnTo>
                  <a:cubicBezTo>
                    <a:pt x="98888" y="24383"/>
                    <a:pt x="104307" y="18965"/>
                    <a:pt x="104307" y="12192"/>
                  </a:cubicBezTo>
                  <a:cubicBezTo>
                    <a:pt x="104307" y="5419"/>
                    <a:pt x="98888" y="0"/>
                    <a:pt x="92115" y="0"/>
                  </a:cubicBezTo>
                  <a:lnTo>
                    <a:pt x="12192" y="0"/>
                  </a:lnTo>
                  <a:cubicBezTo>
                    <a:pt x="5418" y="0"/>
                    <a:pt x="0" y="5419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39962" y="24383"/>
                  </a:lnTo>
                  <a:lnTo>
                    <a:pt x="39962" y="166620"/>
                  </a:lnTo>
                  <a:cubicBezTo>
                    <a:pt x="39284" y="173393"/>
                    <a:pt x="44703" y="178812"/>
                    <a:pt x="52153" y="178812"/>
                  </a:cubicBezTo>
                  <a:lnTo>
                    <a:pt x="52153" y="1788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5F6C05-5D70-6A3F-D904-6481289EAABE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360753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" grpId="0"/>
      <p:bldP spid="844" grpId="0" build="p"/>
      <p:bldP spid="845" grpId="0" build="p"/>
      <p:bldP spid="846" grpId="0" build="p"/>
      <p:bldP spid="84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F077-AB8F-E230-90BA-724D3C30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276" y="2257396"/>
            <a:ext cx="3295449" cy="628709"/>
          </a:xfrm>
        </p:spPr>
        <p:txBody>
          <a:bodyPr/>
          <a:lstStyle/>
          <a:p>
            <a:r>
              <a:rPr lang="en-US" sz="4400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126439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2B6773-C247-4F25-AF6F-44C3D9768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854" y="170985"/>
            <a:ext cx="8787161" cy="4817327"/>
          </a:xfrm>
        </p:spPr>
        <p:txBody>
          <a:bodyPr/>
          <a:lstStyle/>
          <a:p>
            <a:r>
              <a:rPr lang="en-US" dirty="0"/>
              <a:t>[1]	Monica, S. (2024, February). Text Datasets, Version 1. Retrieved December 20, 2023 from </a:t>
            </a:r>
            <a:r>
              <a:rPr lang="en-US" dirty="0">
                <a:hlinkClick r:id="rId2"/>
              </a:rPr>
              <a:t>https://www.kaggle.com/datasets/monicasamehsalib/text-datasets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[2]	Bharadwaj, </a:t>
            </a:r>
            <a:r>
              <a:rPr lang="en-US" dirty="0" err="1"/>
              <a:t>Vedadri</a:t>
            </a:r>
            <a:r>
              <a:rPr lang="en-US" dirty="0"/>
              <a:t> Yoganand, </a:t>
            </a:r>
            <a:r>
              <a:rPr lang="en-US" dirty="0" err="1"/>
              <a:t>Vasamsetti</a:t>
            </a:r>
            <a:r>
              <a:rPr lang="en-US" dirty="0"/>
              <a:t> </a:t>
            </a:r>
            <a:r>
              <a:rPr lang="en-US" dirty="0" err="1"/>
              <a:t>Likhitha</a:t>
            </a:r>
            <a:r>
              <a:rPr lang="en-US" dirty="0"/>
              <a:t>, </a:t>
            </a:r>
            <a:r>
              <a:rPr lang="en-US" dirty="0" err="1"/>
              <a:t>Vootnoori</a:t>
            </a:r>
            <a:r>
              <a:rPr lang="en-US" dirty="0"/>
              <a:t> </a:t>
            </a:r>
            <a:r>
              <a:rPr lang="en-US" dirty="0" err="1"/>
              <a:t>Vardhini</a:t>
            </a:r>
            <a:r>
              <a:rPr lang="en-US" dirty="0"/>
              <a:t>, </a:t>
            </a:r>
            <a:r>
              <a:rPr lang="en-US" dirty="0" err="1"/>
              <a:t>Adari</a:t>
            </a:r>
            <a:r>
              <a:rPr lang="en-US" dirty="0"/>
              <a:t> Uma Sree </a:t>
            </a:r>
            <a:r>
              <a:rPr lang="en-US" dirty="0" err="1"/>
              <a:t>Asritha</a:t>
            </a:r>
            <a:r>
              <a:rPr lang="en-US" dirty="0"/>
              <a:t>, Saurabh Dhyani, and M. Lakshmi </a:t>
            </a:r>
            <a:r>
              <a:rPr lang="en-US" dirty="0" err="1"/>
              <a:t>Kanth</a:t>
            </a:r>
            <a:r>
              <a:rPr lang="en-US" dirty="0"/>
              <a:t>. "Automated Cyberbullying Activity Detection using Machine Learning Algorithm." In E3S Web of Conferences, vol. 430, p. 01039. EDP Sciences, 2023.</a:t>
            </a:r>
          </a:p>
          <a:p>
            <a:endParaRPr lang="en-US" dirty="0"/>
          </a:p>
          <a:p>
            <a:r>
              <a:rPr lang="en-US" dirty="0"/>
              <a:t>[3]	SHIKAMARU. (2023, September). Toxic Comments Detection, Version 1. Retrieved December 24, 2023 from </a:t>
            </a:r>
            <a:r>
              <a:rPr lang="en-US" dirty="0">
                <a:hlinkClick r:id="rId3"/>
              </a:rPr>
              <a:t>https://www.kaggle.com/datasets/shikamaru073/toxic-comments-detection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[4]	KARANDEEP, S. (2021, November). Real Life Violence and Non-Violence Data, Version 1. Retrieved December 20, 2023 from </a:t>
            </a:r>
            <a:r>
              <a:rPr lang="en-US" dirty="0">
                <a:hlinkClick r:id="rId4"/>
              </a:rPr>
              <a:t>https://www.kaggle.com/datasets/karandeep98/real-life-violence-and-nonviolence-data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[5]	Abdul, M. (2023, November). Violence vs. Non-Violence: 11K Images Dataset, Version 1. Retrieved December 20, 2023 from https://www.kaggle.com/datasets/abdulmananraja/real-life-violence-situations.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8C906-DB8C-323F-3C63-1EA75A97606C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34156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2B6773-C247-4F25-AF6F-44C3D9768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86" y="170985"/>
            <a:ext cx="8787160" cy="4817327"/>
          </a:xfrm>
        </p:spPr>
        <p:txBody>
          <a:bodyPr/>
          <a:lstStyle/>
          <a:p>
            <a:r>
              <a:rPr lang="en-US" dirty="0"/>
              <a:t>[6]	Rupak, R. (2022, March). Cyclone Wildfire Flood Earthquake Database. Retrieved February 10, 2024, from https://www.kaggle.com/datasets/rupakroy/cyclone-wildfire-flood-earthquake-database.</a:t>
            </a:r>
          </a:p>
          <a:p>
            <a:endParaRPr lang="en-US" dirty="0"/>
          </a:p>
          <a:p>
            <a:r>
              <a:rPr lang="en-US" dirty="0"/>
              <a:t>[7]	KUTAY, K. (2021, July). Forest Fire. Retrieved January 25, 2024, from https://www.kaggle.com/datasets/kutaykutlu/forest-fire.</a:t>
            </a:r>
          </a:p>
          <a:p>
            <a:endParaRPr lang="en-US" dirty="0"/>
          </a:p>
          <a:p>
            <a:r>
              <a:rPr lang="en-US" dirty="0"/>
              <a:t>[8]	</a:t>
            </a:r>
            <a:r>
              <a:rPr lang="en-US" dirty="0" err="1"/>
              <a:t>Arash</a:t>
            </a:r>
            <a:r>
              <a:rPr lang="en-US" dirty="0"/>
              <a:t>, F. (2022, June). Wildfire surveillance. Retrieved February 10, 2024, from </a:t>
            </a:r>
            <a:r>
              <a:rPr lang="en-US" dirty="0">
                <a:hlinkClick r:id="rId2"/>
              </a:rPr>
              <a:t>https://www.kaggle.com/datasets/arashfarahdel/wildfire-surveillance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[9]	</a:t>
            </a:r>
            <a:r>
              <a:rPr lang="en-US" dirty="0" err="1"/>
              <a:t>Amerzish</a:t>
            </a:r>
            <a:r>
              <a:rPr lang="en-US" dirty="0"/>
              <a:t>, M. (2023, December). Forest Fire Smoke and Non-Fire Image Dataset. Retrieved February 20, 2024, from </a:t>
            </a:r>
            <a:r>
              <a:rPr lang="en-US" dirty="0">
                <a:hlinkClick r:id="rId3"/>
              </a:rPr>
              <a:t>https://www.kaggle.com/datasets/amerzishminha/forest-fire-smoke-and-non-fire-image-dataset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[10] JOÃO, G (2021, March). Fire Images Database. Retrieved February 20, 2024, from https://www.kaggle.com/datasets/gondimjoaom/fire-images-database.</a:t>
            </a:r>
          </a:p>
          <a:p>
            <a:endParaRPr lang="en-US" dirty="0"/>
          </a:p>
          <a:p>
            <a:r>
              <a:rPr lang="en-US" dirty="0"/>
              <a:t>[11] Cristian, C. (2021, July). FOREST FIRE IMAGE DATASET. Retrieved February 10, 2024, from https://www.kaggle.com/datasets/cristiancristancho/forest-fire-image-dataset.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44DB9-5C24-0293-F6B6-2FFE56ECA7B1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51927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2B6773-C247-4F25-AF6F-44C3D9768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86" y="170985"/>
            <a:ext cx="8787160" cy="4817327"/>
          </a:xfrm>
        </p:spPr>
        <p:txBody>
          <a:bodyPr/>
          <a:lstStyle/>
          <a:p>
            <a:r>
              <a:rPr lang="en-US" dirty="0"/>
              <a:t>[12] CHANGLU, G. (2023, December). </a:t>
            </a:r>
            <a:r>
              <a:rPr lang="en-US" dirty="0" err="1"/>
              <a:t>AIDERdata</a:t>
            </a:r>
            <a:r>
              <a:rPr lang="en-US" dirty="0"/>
              <a:t>. Retrieved January 25, 2024, from </a:t>
            </a:r>
            <a:r>
              <a:rPr lang="en-US" dirty="0">
                <a:hlinkClick r:id="rId2"/>
              </a:rPr>
              <a:t>https://www.kaggle.com/datasets/clguo1/aiderdata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[13] </a:t>
            </a:r>
            <a:r>
              <a:rPr lang="en-US" dirty="0" err="1"/>
              <a:t>Yaroslav</a:t>
            </a:r>
            <a:r>
              <a:rPr lang="en-US" dirty="0"/>
              <a:t>, C (2023, Feb). </a:t>
            </a:r>
            <a:r>
              <a:rPr lang="en-US" dirty="0" err="1"/>
              <a:t>RescueNet</a:t>
            </a:r>
            <a:r>
              <a:rPr lang="en-US" dirty="0"/>
              <a:t>. Retrieved February 20, 2024, from https://www.kaggle.com/datasets/yaroslavchyrko/rescuenet</a:t>
            </a:r>
          </a:p>
          <a:p>
            <a:endParaRPr lang="en-US" dirty="0"/>
          </a:p>
          <a:p>
            <a:r>
              <a:rPr lang="en-US" dirty="0"/>
              <a:t>[14] Almond, N. (2023, December). Ukraine Images 2023. Retrieved January 26, 2024, from https://www.kaggle.com/datasets/almondnguyen/ukraine-images-2023.</a:t>
            </a:r>
          </a:p>
          <a:p>
            <a:endParaRPr lang="en-US" dirty="0"/>
          </a:p>
          <a:p>
            <a:r>
              <a:rPr lang="en-US" dirty="0"/>
              <a:t>[15] Adel, </a:t>
            </a:r>
            <a:r>
              <a:rPr lang="en-US" dirty="0" err="1"/>
              <a:t>Hadeer</a:t>
            </a:r>
            <a:r>
              <a:rPr lang="en-US" dirty="0"/>
              <a:t>, Abdelghani </a:t>
            </a:r>
            <a:r>
              <a:rPr lang="en-US" dirty="0" err="1"/>
              <a:t>Dahou</a:t>
            </a:r>
            <a:r>
              <a:rPr lang="en-US" dirty="0"/>
              <a:t>, Alhassan Mabrouk, Mohamed Abd </a:t>
            </a:r>
            <a:r>
              <a:rPr lang="en-US" dirty="0" err="1"/>
              <a:t>Elaziz</a:t>
            </a:r>
            <a:r>
              <a:rPr lang="en-US" dirty="0"/>
              <a:t>, Mohammed </a:t>
            </a:r>
            <a:r>
              <a:rPr lang="en-US" dirty="0" err="1"/>
              <a:t>Kayed</a:t>
            </a:r>
            <a:r>
              <a:rPr lang="en-US" dirty="0"/>
              <a:t>, Ibrahim Mahmoud El-</a:t>
            </a:r>
            <a:r>
              <a:rPr lang="en-US" dirty="0" err="1"/>
              <a:t>Henawy</a:t>
            </a:r>
            <a:r>
              <a:rPr lang="en-US" dirty="0"/>
              <a:t>, </a:t>
            </a:r>
            <a:r>
              <a:rPr lang="en-US" dirty="0" err="1"/>
              <a:t>Samah</a:t>
            </a:r>
            <a:r>
              <a:rPr lang="en-US" dirty="0"/>
              <a:t> </a:t>
            </a:r>
            <a:r>
              <a:rPr lang="en-US" dirty="0" err="1"/>
              <a:t>Alshathri</a:t>
            </a:r>
            <a:r>
              <a:rPr lang="en-US" dirty="0"/>
              <a:t>, and </a:t>
            </a:r>
            <a:r>
              <a:rPr lang="en-US" dirty="0" err="1"/>
              <a:t>Abdelmgeid</a:t>
            </a:r>
            <a:r>
              <a:rPr lang="en-US" dirty="0"/>
              <a:t> Amin Ali. "Improving crisis events detection using </a:t>
            </a:r>
            <a:r>
              <a:rPr lang="en-US" dirty="0" err="1"/>
              <a:t>distilbert</a:t>
            </a:r>
            <a:r>
              <a:rPr lang="en-US" dirty="0"/>
              <a:t> with hunger games search algorithm." Mathematics 10, no. 3 (2022): 447.</a:t>
            </a:r>
          </a:p>
          <a:p>
            <a:endParaRPr lang="en-US" dirty="0"/>
          </a:p>
          <a:p>
            <a:r>
              <a:rPr lang="en-US" dirty="0"/>
              <a:t>[16] Koonce, Brett, and Brett Koonce. "MobileNetV3." Convolutional Neural Networks with Swift for </a:t>
            </a:r>
            <a:r>
              <a:rPr lang="en-US" dirty="0" err="1"/>
              <a:t>Tensorflow</a:t>
            </a:r>
            <a:r>
              <a:rPr lang="en-US" dirty="0"/>
              <a:t>: Image Recognition and Dataset Categorization (2021): 125-144.</a:t>
            </a:r>
          </a:p>
          <a:p>
            <a:endParaRPr lang="en-US" dirty="0"/>
          </a:p>
          <a:p>
            <a:r>
              <a:rPr lang="en-US" dirty="0"/>
              <a:t>[17] Tan, </a:t>
            </a:r>
            <a:r>
              <a:rPr lang="en-US" dirty="0" err="1"/>
              <a:t>Mingxing</a:t>
            </a:r>
            <a:r>
              <a:rPr lang="en-US" dirty="0"/>
              <a:t>, and Q. V. Le. "Efficientnetv2: Smaller models and faster training. </a:t>
            </a:r>
            <a:r>
              <a:rPr lang="en-US" dirty="0" err="1"/>
              <a:t>arXiv</a:t>
            </a:r>
            <a:r>
              <a:rPr lang="en-US" dirty="0"/>
              <a:t> 2021." </a:t>
            </a:r>
            <a:r>
              <a:rPr lang="en-US" dirty="0" err="1"/>
              <a:t>arXiv</a:t>
            </a:r>
            <a:r>
              <a:rPr lang="en-US" dirty="0"/>
              <a:t> preprint arXiv:2104.00298.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496E5-DB54-BBF3-D0BD-3BC4EC643650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54693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09C6-DBFF-C041-2B2C-FB085721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8" y="2141250"/>
            <a:ext cx="4963884" cy="861000"/>
          </a:xfrm>
        </p:spPr>
        <p:txBody>
          <a:bodyPr/>
          <a:lstStyle/>
          <a:p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7762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82" name="Google Shape;982;p48"/>
          <p:cNvSpPr txBox="1">
            <a:spLocks noGrp="1"/>
          </p:cNvSpPr>
          <p:nvPr>
            <p:ph type="subTitle" idx="1"/>
          </p:nvPr>
        </p:nvSpPr>
        <p:spPr>
          <a:xfrm>
            <a:off x="2172966" y="1912825"/>
            <a:ext cx="5916524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project aims to block </a:t>
            </a:r>
            <a:r>
              <a:rPr lang="en-US" b="1" dirty="0"/>
              <a:t>cyberbullying</a:t>
            </a:r>
            <a:r>
              <a:rPr lang="en-US" dirty="0"/>
              <a:t>, </a:t>
            </a:r>
            <a:r>
              <a:rPr lang="en-US" b="1" dirty="0"/>
              <a:t>violence</a:t>
            </a:r>
            <a:r>
              <a:rPr lang="en-US" dirty="0"/>
              <a:t>, and </a:t>
            </a:r>
            <a:r>
              <a:rPr lang="en-US" b="1" dirty="0"/>
              <a:t>inappropriate</a:t>
            </a:r>
            <a:r>
              <a:rPr lang="en-US" dirty="0"/>
              <a:t> </a:t>
            </a:r>
            <a:r>
              <a:rPr lang="en-US" b="1" dirty="0"/>
              <a:t>content</a:t>
            </a:r>
            <a:r>
              <a:rPr lang="en-US" dirty="0"/>
              <a:t> while allowing access to legitimate material.</a:t>
            </a:r>
          </a:p>
        </p:txBody>
      </p:sp>
      <p:sp>
        <p:nvSpPr>
          <p:cNvPr id="984" name="Google Shape;984;p48"/>
          <p:cNvSpPr txBox="1">
            <a:spLocks noGrp="1"/>
          </p:cNvSpPr>
          <p:nvPr>
            <p:ph type="subTitle" idx="3"/>
          </p:nvPr>
        </p:nvSpPr>
        <p:spPr>
          <a:xfrm>
            <a:off x="2172966" y="3473575"/>
            <a:ext cx="5916524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 include creating a background tool to </a:t>
            </a:r>
            <a:r>
              <a:rPr lang="en-US" b="1" dirty="0"/>
              <a:t>filter text </a:t>
            </a:r>
            <a:r>
              <a:rPr lang="en-US" dirty="0"/>
              <a:t>and </a:t>
            </a:r>
            <a:r>
              <a:rPr lang="en-US" b="1" dirty="0"/>
              <a:t>images</a:t>
            </a:r>
            <a:r>
              <a:rPr lang="en-US" dirty="0"/>
              <a:t>, using advanced machine learning for </a:t>
            </a:r>
            <a:r>
              <a:rPr lang="en-US" b="1" dirty="0"/>
              <a:t>real-time application </a:t>
            </a:r>
            <a:r>
              <a:rPr lang="en-US" dirty="0"/>
              <a:t>and addressing </a:t>
            </a:r>
            <a:r>
              <a:rPr lang="en-US" b="1" dirty="0"/>
              <a:t>biases</a:t>
            </a:r>
            <a:r>
              <a:rPr lang="en-US" dirty="0"/>
              <a:t> to ensure fair treatment of diverse perspectives.</a:t>
            </a:r>
          </a:p>
        </p:txBody>
      </p:sp>
      <p:sp>
        <p:nvSpPr>
          <p:cNvPr id="986" name="Google Shape;986;p48"/>
          <p:cNvSpPr txBox="1">
            <a:spLocks noGrp="1"/>
          </p:cNvSpPr>
          <p:nvPr>
            <p:ph type="subTitle" idx="5"/>
          </p:nvPr>
        </p:nvSpPr>
        <p:spPr>
          <a:xfrm>
            <a:off x="2172949" y="1430025"/>
            <a:ext cx="2762663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sp>
        <p:nvSpPr>
          <p:cNvPr id="987" name="Google Shape;987;p48"/>
          <p:cNvSpPr txBox="1">
            <a:spLocks noGrp="1"/>
          </p:cNvSpPr>
          <p:nvPr>
            <p:ph type="subTitle" idx="6"/>
          </p:nvPr>
        </p:nvSpPr>
        <p:spPr>
          <a:xfrm>
            <a:off x="2172955" y="299087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2" name="Google Shape;257;p39">
            <a:extLst>
              <a:ext uri="{FF2B5EF4-FFF2-40B4-BE49-F238E27FC236}">
                <a16:creationId xmlns:a16="http://schemas.microsoft.com/office/drawing/2014/main" id="{B963FEF7-06F8-D676-AC89-963407B35E12}"/>
              </a:ext>
            </a:extLst>
          </p:cNvPr>
          <p:cNvSpPr/>
          <p:nvPr/>
        </p:nvSpPr>
        <p:spPr>
          <a:xfrm rot="10800000">
            <a:off x="8246733" y="-387054"/>
            <a:ext cx="1794533" cy="1664158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6922;p87">
            <a:extLst>
              <a:ext uri="{FF2B5EF4-FFF2-40B4-BE49-F238E27FC236}">
                <a16:creationId xmlns:a16="http://schemas.microsoft.com/office/drawing/2014/main" id="{D4DF367B-6187-1658-1E95-184377444CB9}"/>
              </a:ext>
            </a:extLst>
          </p:cNvPr>
          <p:cNvGrpSpPr/>
          <p:nvPr/>
        </p:nvGrpSpPr>
        <p:grpSpPr>
          <a:xfrm>
            <a:off x="1149263" y="1578138"/>
            <a:ext cx="711516" cy="667512"/>
            <a:chOff x="4134162" y="2284610"/>
            <a:chExt cx="387005" cy="382185"/>
          </a:xfrm>
        </p:grpSpPr>
        <p:sp>
          <p:nvSpPr>
            <p:cNvPr id="4" name="Google Shape;6923;p87">
              <a:extLst>
                <a:ext uri="{FF2B5EF4-FFF2-40B4-BE49-F238E27FC236}">
                  <a16:creationId xmlns:a16="http://schemas.microsoft.com/office/drawing/2014/main" id="{7C6A2ED1-F0FD-1439-840B-0D332DE7E8E5}"/>
                </a:ext>
              </a:extLst>
            </p:cNvPr>
            <p:cNvSpPr/>
            <p:nvPr/>
          </p:nvSpPr>
          <p:spPr>
            <a:xfrm>
              <a:off x="4144221" y="2362094"/>
              <a:ext cx="299121" cy="299121"/>
            </a:xfrm>
            <a:custGeom>
              <a:avLst/>
              <a:gdLst/>
              <a:ahLst/>
              <a:cxnLst/>
              <a:rect l="l" t="t" r="r" b="b"/>
              <a:pathLst>
                <a:path w="11419" h="11419" extrusionOk="0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924;p87">
              <a:extLst>
                <a:ext uri="{FF2B5EF4-FFF2-40B4-BE49-F238E27FC236}">
                  <a16:creationId xmlns:a16="http://schemas.microsoft.com/office/drawing/2014/main" id="{2F16109E-F583-DF69-1E57-915220C22622}"/>
                </a:ext>
              </a:extLst>
            </p:cNvPr>
            <p:cNvSpPr/>
            <p:nvPr/>
          </p:nvSpPr>
          <p:spPr>
            <a:xfrm>
              <a:off x="4419347" y="2290294"/>
              <a:ext cx="95795" cy="95717"/>
            </a:xfrm>
            <a:custGeom>
              <a:avLst/>
              <a:gdLst/>
              <a:ahLst/>
              <a:cxnLst/>
              <a:rect l="l" t="t" r="r" b="b"/>
              <a:pathLst>
                <a:path w="365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5;p87">
              <a:extLst>
                <a:ext uri="{FF2B5EF4-FFF2-40B4-BE49-F238E27FC236}">
                  <a16:creationId xmlns:a16="http://schemas.microsoft.com/office/drawing/2014/main" id="{7D7FFC0E-B2E2-7723-B76B-BD215475B2B7}"/>
                </a:ext>
              </a:extLst>
            </p:cNvPr>
            <p:cNvSpPr/>
            <p:nvPr/>
          </p:nvSpPr>
          <p:spPr>
            <a:xfrm>
              <a:off x="4419347" y="2290294"/>
              <a:ext cx="59908" cy="95717"/>
            </a:xfrm>
            <a:custGeom>
              <a:avLst/>
              <a:gdLst/>
              <a:ahLst/>
              <a:cxnLst/>
              <a:rect l="l" t="t" r="r" b="b"/>
              <a:pathLst>
                <a:path w="228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6;p87">
              <a:extLst>
                <a:ext uri="{FF2B5EF4-FFF2-40B4-BE49-F238E27FC236}">
                  <a16:creationId xmlns:a16="http://schemas.microsoft.com/office/drawing/2014/main" id="{B3A9EB63-72BE-65E0-0F43-514738327F6D}"/>
                </a:ext>
              </a:extLst>
            </p:cNvPr>
            <p:cNvSpPr/>
            <p:nvPr/>
          </p:nvSpPr>
          <p:spPr>
            <a:xfrm>
              <a:off x="4180108" y="2398008"/>
              <a:ext cx="227320" cy="22732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27;p87">
              <a:extLst>
                <a:ext uri="{FF2B5EF4-FFF2-40B4-BE49-F238E27FC236}">
                  <a16:creationId xmlns:a16="http://schemas.microsoft.com/office/drawing/2014/main" id="{9391FFC9-A669-320A-6827-50AADC3A95E8}"/>
                </a:ext>
              </a:extLst>
            </p:cNvPr>
            <p:cNvSpPr/>
            <p:nvPr/>
          </p:nvSpPr>
          <p:spPr>
            <a:xfrm>
              <a:off x="4293768" y="2505643"/>
              <a:ext cx="113660" cy="11945"/>
            </a:xfrm>
            <a:custGeom>
              <a:avLst/>
              <a:gdLst/>
              <a:ahLst/>
              <a:cxnLst/>
              <a:rect l="l" t="t" r="r" b="b"/>
              <a:pathLst>
                <a:path w="4339" h="456" extrusionOk="0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28;p87">
              <a:extLst>
                <a:ext uri="{FF2B5EF4-FFF2-40B4-BE49-F238E27FC236}">
                  <a16:creationId xmlns:a16="http://schemas.microsoft.com/office/drawing/2014/main" id="{A3FD0352-B280-A39E-BF7A-7B86E83B8192}"/>
                </a:ext>
              </a:extLst>
            </p:cNvPr>
            <p:cNvSpPr/>
            <p:nvPr/>
          </p:nvSpPr>
          <p:spPr>
            <a:xfrm>
              <a:off x="4216126" y="2434000"/>
              <a:ext cx="155232" cy="155232"/>
            </a:xfrm>
            <a:custGeom>
              <a:avLst/>
              <a:gdLst/>
              <a:ahLst/>
              <a:cxnLst/>
              <a:rect l="l" t="t" r="r" b="b"/>
              <a:pathLst>
                <a:path w="5926" h="5926" extrusionOk="0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6929;p87">
              <a:extLst>
                <a:ext uri="{FF2B5EF4-FFF2-40B4-BE49-F238E27FC236}">
                  <a16:creationId xmlns:a16="http://schemas.microsoft.com/office/drawing/2014/main" id="{1EFFA672-DE03-7435-B7EB-37130CAFE74D}"/>
                </a:ext>
              </a:extLst>
            </p:cNvPr>
            <p:cNvSpPr/>
            <p:nvPr/>
          </p:nvSpPr>
          <p:spPr>
            <a:xfrm>
              <a:off x="4293768" y="2505643"/>
              <a:ext cx="77668" cy="11945"/>
            </a:xfrm>
            <a:custGeom>
              <a:avLst/>
              <a:gdLst/>
              <a:ahLst/>
              <a:cxnLst/>
              <a:rect l="l" t="t" r="r" b="b"/>
              <a:pathLst>
                <a:path w="2965" h="456" extrusionOk="0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6930;p87">
              <a:extLst>
                <a:ext uri="{FF2B5EF4-FFF2-40B4-BE49-F238E27FC236}">
                  <a16:creationId xmlns:a16="http://schemas.microsoft.com/office/drawing/2014/main" id="{B7C2BE8D-A230-3536-435F-D28941B510CB}"/>
                </a:ext>
              </a:extLst>
            </p:cNvPr>
            <p:cNvSpPr/>
            <p:nvPr/>
          </p:nvSpPr>
          <p:spPr>
            <a:xfrm>
              <a:off x="4251490" y="2469363"/>
              <a:ext cx="84479" cy="84505"/>
            </a:xfrm>
            <a:custGeom>
              <a:avLst/>
              <a:gdLst/>
              <a:ahLst/>
              <a:cxnLst/>
              <a:rect l="l" t="t" r="r" b="b"/>
              <a:pathLst>
                <a:path w="3225" h="3226" extrusionOk="0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6931;p87">
              <a:extLst>
                <a:ext uri="{FF2B5EF4-FFF2-40B4-BE49-F238E27FC236}">
                  <a16:creationId xmlns:a16="http://schemas.microsoft.com/office/drawing/2014/main" id="{30F85277-9936-264D-7CD5-57FEFA6375D9}"/>
                </a:ext>
              </a:extLst>
            </p:cNvPr>
            <p:cNvSpPr/>
            <p:nvPr/>
          </p:nvSpPr>
          <p:spPr>
            <a:xfrm>
              <a:off x="4293768" y="2505643"/>
              <a:ext cx="42384" cy="11945"/>
            </a:xfrm>
            <a:custGeom>
              <a:avLst/>
              <a:gdLst/>
              <a:ahLst/>
              <a:cxnLst/>
              <a:rect l="l" t="t" r="r" b="b"/>
              <a:pathLst>
                <a:path w="1618" h="456" extrusionOk="0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6932;p87">
              <a:extLst>
                <a:ext uri="{FF2B5EF4-FFF2-40B4-BE49-F238E27FC236}">
                  <a16:creationId xmlns:a16="http://schemas.microsoft.com/office/drawing/2014/main" id="{339AF6E9-2C36-3E95-6781-4A146D5E2501}"/>
                </a:ext>
              </a:extLst>
            </p:cNvPr>
            <p:cNvSpPr/>
            <p:nvPr/>
          </p:nvSpPr>
          <p:spPr>
            <a:xfrm>
              <a:off x="4275798" y="2493698"/>
              <a:ext cx="35940" cy="35940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6933;p87">
              <a:extLst>
                <a:ext uri="{FF2B5EF4-FFF2-40B4-BE49-F238E27FC236}">
                  <a16:creationId xmlns:a16="http://schemas.microsoft.com/office/drawing/2014/main" id="{D3169619-5562-FB71-E403-8FD173131B2C}"/>
                </a:ext>
              </a:extLst>
            </p:cNvPr>
            <p:cNvSpPr/>
            <p:nvPr/>
          </p:nvSpPr>
          <p:spPr>
            <a:xfrm>
              <a:off x="4293768" y="2505643"/>
              <a:ext cx="18336" cy="11945"/>
            </a:xfrm>
            <a:custGeom>
              <a:avLst/>
              <a:gdLst/>
              <a:ahLst/>
              <a:cxnLst/>
              <a:rect l="l" t="t" r="r" b="b"/>
              <a:pathLst>
                <a:path w="700" h="456" extrusionOk="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6934;p87">
              <a:extLst>
                <a:ext uri="{FF2B5EF4-FFF2-40B4-BE49-F238E27FC236}">
                  <a16:creationId xmlns:a16="http://schemas.microsoft.com/office/drawing/2014/main" id="{D56B31DD-038C-43A5-AFB6-4BD9F7B67BFB}"/>
                </a:ext>
              </a:extLst>
            </p:cNvPr>
            <p:cNvSpPr/>
            <p:nvPr/>
          </p:nvSpPr>
          <p:spPr>
            <a:xfrm>
              <a:off x="4134162" y="2284610"/>
              <a:ext cx="387005" cy="382185"/>
            </a:xfrm>
            <a:custGeom>
              <a:avLst/>
              <a:gdLst/>
              <a:ahLst/>
              <a:cxnLst/>
              <a:rect l="l" t="t" r="r" b="b"/>
              <a:pathLst>
                <a:path w="14774" h="14590" extrusionOk="0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2" name="Picture 971" descr="A purple funnel with a black background&#10;&#10;Description automatically generated">
            <a:extLst>
              <a:ext uri="{FF2B5EF4-FFF2-40B4-BE49-F238E27FC236}">
                <a16:creationId xmlns:a16="http://schemas.microsoft.com/office/drawing/2014/main" id="{11F68299-F5DB-9240-5518-4C152991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97" y="3126733"/>
            <a:ext cx="846084" cy="846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86EBD-0665-9C63-C710-6D72D61ED412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1367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1" grpId="0"/>
      <p:bldP spid="982" grpId="0" build="p"/>
      <p:bldP spid="984" grpId="0" build="p"/>
      <p:bldP spid="986" grpId="0" build="p"/>
      <p:bldP spid="98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6"/>
          <p:cNvSpPr txBox="1">
            <a:spLocks noGrp="1"/>
          </p:cNvSpPr>
          <p:nvPr>
            <p:ph type="title"/>
          </p:nvPr>
        </p:nvSpPr>
        <p:spPr>
          <a:xfrm>
            <a:off x="2439300" y="2108249"/>
            <a:ext cx="4265400" cy="14846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1717" name="Google Shape;1717;p66"/>
          <p:cNvSpPr txBox="1">
            <a:spLocks noGrp="1"/>
          </p:cNvSpPr>
          <p:nvPr>
            <p:ph type="title" idx="2"/>
          </p:nvPr>
        </p:nvSpPr>
        <p:spPr>
          <a:xfrm>
            <a:off x="4083000" y="1458741"/>
            <a:ext cx="9780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31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6" grpId="0"/>
      <p:bldP spid="17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5B0D8-2644-ECFB-50FB-3D8BD033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78" y="376068"/>
            <a:ext cx="6914853" cy="662400"/>
          </a:xfrm>
        </p:spPr>
        <p:txBody>
          <a:bodyPr/>
          <a:lstStyle/>
          <a:p>
            <a:pPr algn="l"/>
            <a:r>
              <a:rPr lang="en-US" dirty="0"/>
              <a:t>System Architecture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DD45452-2601-D887-5683-B1AAA4A6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585" y="855859"/>
            <a:ext cx="4975037" cy="4056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045739-477E-8073-0E6C-E344D0E513CF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6337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5B0D8-2644-ECFB-50FB-3D8BD033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  <a:r>
              <a:rPr lang="en-US" sz="2400" dirty="0"/>
              <a:t>:</a:t>
            </a:r>
            <a:r>
              <a:rPr lang="en-US" dirty="0"/>
              <a:t> </a:t>
            </a:r>
            <a:r>
              <a:rPr lang="en-US" sz="2400" dirty="0"/>
              <a:t>Application Layer</a:t>
            </a:r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DD45452-2601-D887-5683-B1AAA4A6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11"/>
          <a:stretch/>
        </p:blipFill>
        <p:spPr>
          <a:xfrm>
            <a:off x="303089" y="1755973"/>
            <a:ext cx="8664456" cy="3107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325477-6174-F791-817B-2A417D3414AF}"/>
              </a:ext>
            </a:extLst>
          </p:cNvPr>
          <p:cNvSpPr txBox="1"/>
          <p:nvPr/>
        </p:nvSpPr>
        <p:spPr>
          <a:xfrm>
            <a:off x="8571571" y="4656169"/>
            <a:ext cx="39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96682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Virtual Learning Environment for Students by Slidesgo">
  <a:themeElements>
    <a:clrScheme name="Simple Light">
      <a:dk1>
        <a:srgbClr val="000000"/>
      </a:dk1>
      <a:lt1>
        <a:srgbClr val="FCFCFC"/>
      </a:lt1>
      <a:dk2>
        <a:srgbClr val="6F3FD3"/>
      </a:dk2>
      <a:lt2>
        <a:srgbClr val="955CE8"/>
      </a:lt2>
      <a:accent1>
        <a:srgbClr val="BB7FFA"/>
      </a:accent1>
      <a:accent2>
        <a:srgbClr val="0080FF"/>
      </a:accent2>
      <a:accent3>
        <a:srgbClr val="00CD60"/>
      </a:accent3>
      <a:accent4>
        <a:srgbClr val="A4F4C1"/>
      </a:accent4>
      <a:accent5>
        <a:srgbClr val="D8FEE5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自定义 2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F6993"/>
      </a:accent1>
      <a:accent2>
        <a:srgbClr val="D95145"/>
      </a:accent2>
      <a:accent3>
        <a:srgbClr val="4F6993"/>
      </a:accent3>
      <a:accent4>
        <a:srgbClr val="D95145"/>
      </a:accent4>
      <a:accent5>
        <a:srgbClr val="4F6993"/>
      </a:accent5>
      <a:accent6>
        <a:srgbClr val="D95145"/>
      </a:accent6>
      <a:hlink>
        <a:srgbClr val="4F6993"/>
      </a:hlink>
      <a:folHlink>
        <a:srgbClr val="D95145"/>
      </a:folHlink>
    </a:clrScheme>
    <a:fontScheme name="自定义 1">
      <a:majorFont>
        <a:latin typeface="Montserrat"/>
        <a:ea typeface="Montserrat"/>
        <a:cs typeface=""/>
      </a:majorFont>
      <a:minorFont>
        <a:latin typeface="Montserrat"/>
        <a:ea typeface="Montserra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CFCFC"/>
    </a:lt1>
    <a:dk2>
      <a:srgbClr val="6F3FD3"/>
    </a:dk2>
    <a:lt2>
      <a:srgbClr val="955CE8"/>
    </a:lt2>
    <a:accent1>
      <a:srgbClr val="BB7FFA"/>
    </a:accent1>
    <a:accent2>
      <a:srgbClr val="0080FF"/>
    </a:accent2>
    <a:accent3>
      <a:srgbClr val="00CD60"/>
    </a:accent3>
    <a:accent4>
      <a:srgbClr val="A4F4C1"/>
    </a:accent4>
    <a:accent5>
      <a:srgbClr val="D8FEE5"/>
    </a:accent5>
    <a:accent6>
      <a:srgbClr val="FFFFFF"/>
    </a:accent6>
    <a:hlink>
      <a:srgbClr val="191919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3138</Words>
  <Application>Microsoft Office PowerPoint</Application>
  <PresentationFormat>On-screen Show (16:9)</PresentationFormat>
  <Paragraphs>717</Paragraphs>
  <Slides>56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Onest</vt:lpstr>
      <vt:lpstr>Open Sans</vt:lpstr>
      <vt:lpstr>Onest SemiBold</vt:lpstr>
      <vt:lpstr>Nunito Light</vt:lpstr>
      <vt:lpstr>Montserrat</vt:lpstr>
      <vt:lpstr>Anaheim</vt:lpstr>
      <vt:lpstr>DM Sans</vt:lpstr>
      <vt:lpstr>思源黑体 CN Heavy</vt:lpstr>
      <vt:lpstr>Calibri</vt:lpstr>
      <vt:lpstr>Arial</vt:lpstr>
      <vt:lpstr>Virtual Learning Environment for Students by Slidesgo</vt:lpstr>
      <vt:lpstr>Office 主题</vt:lpstr>
      <vt:lpstr>Content Filter</vt:lpstr>
      <vt:lpstr>Team Members</vt:lpstr>
      <vt:lpstr>Table of contents</vt:lpstr>
      <vt:lpstr>Introduction</vt:lpstr>
      <vt:lpstr>Introduction</vt:lpstr>
      <vt:lpstr>Introduction</vt:lpstr>
      <vt:lpstr>System Architecture</vt:lpstr>
      <vt:lpstr>System Architecture</vt:lpstr>
      <vt:lpstr>System Architecture: Application Layer</vt:lpstr>
      <vt:lpstr>System Architecture : Logic Layer</vt:lpstr>
      <vt:lpstr>PowerPoint Presentation</vt:lpstr>
      <vt:lpstr>Data Preparation</vt:lpstr>
      <vt:lpstr>PowerPoint Presentation</vt:lpstr>
      <vt:lpstr>Binary Text Dataset</vt:lpstr>
      <vt:lpstr>Challenges &amp; How we solved them</vt:lpstr>
      <vt:lpstr>Binary Image Dataset</vt:lpstr>
      <vt:lpstr>Multiclass Image Dataset</vt:lpstr>
      <vt:lpstr>PowerPoint Presentation</vt:lpstr>
      <vt:lpstr>PowerPoint Presentation</vt:lpstr>
      <vt:lpstr>Challenges &amp; How we solved them</vt:lpstr>
      <vt:lpstr>Preprocessing</vt:lpstr>
      <vt:lpstr>Text Preprocessing</vt:lpstr>
      <vt:lpstr>Binary Image Preprocessing</vt:lpstr>
      <vt:lpstr>Multiclass Image Preprocessing</vt:lpstr>
      <vt:lpstr>Applied Models</vt:lpstr>
      <vt:lpstr>Applied Models</vt:lpstr>
      <vt:lpstr>PowerPoint Presentation</vt:lpstr>
      <vt:lpstr>PowerPoint Presentation</vt:lpstr>
      <vt:lpstr>PowerPoint Presentation</vt:lpstr>
      <vt:lpstr>Experiments &amp; Results</vt:lpstr>
      <vt:lpstr>Exploring Diverse Model Approaches</vt:lpstr>
      <vt:lpstr>Binary Text Models Results</vt:lpstr>
      <vt:lpstr>Binary Image Models Results</vt:lpstr>
      <vt:lpstr>PowerPoint Presentation</vt:lpstr>
      <vt:lpstr>Model Selection</vt:lpstr>
      <vt:lpstr>Integration &amp; Demo</vt:lpstr>
      <vt:lpstr>PowerPoint Presentation</vt:lpstr>
      <vt:lpstr>PowerPoint Presentation</vt:lpstr>
      <vt:lpstr>PowerPoint Presentation</vt:lpstr>
      <vt:lpstr>PowerPoint Presentation</vt:lpstr>
      <vt:lpstr>Our Extension</vt:lpstr>
      <vt:lpstr>Challenges &amp; How we solved them</vt:lpstr>
      <vt:lpstr>Demo</vt:lpstr>
      <vt:lpstr>Demo</vt:lpstr>
      <vt:lpstr>Conclusion &amp; Future Work</vt:lpstr>
      <vt:lpstr>Goal</vt:lpstr>
      <vt:lpstr>PowerPoint Presentation</vt:lpstr>
      <vt:lpstr>Our Achievement</vt:lpstr>
      <vt:lpstr>Future Work</vt:lpstr>
      <vt:lpstr>Future Work</vt:lpstr>
      <vt:lpstr>Future Work</vt:lpstr>
      <vt:lpstr>References 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Mehrael Ashraf</dc:creator>
  <cp:lastModifiedBy>مهرائيل اشرف رهيف جرجس</cp:lastModifiedBy>
  <cp:revision>2</cp:revision>
  <dcterms:modified xsi:type="dcterms:W3CDTF">2024-06-28T21:42:38Z</dcterms:modified>
</cp:coreProperties>
</file>